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7"/>
  </p:notesMasterIdLst>
  <p:handoutMasterIdLst>
    <p:handoutMasterId r:id="rId18"/>
  </p:handoutMasterIdLst>
  <p:sldIdLst>
    <p:sldId id="257" r:id="rId5"/>
    <p:sldId id="256" r:id="rId6"/>
    <p:sldId id="258" r:id="rId7"/>
    <p:sldId id="259" r:id="rId8"/>
    <p:sldId id="260" r:id="rId9"/>
    <p:sldId id="261" r:id="rId10"/>
    <p:sldId id="262" r:id="rId11"/>
    <p:sldId id="263" r:id="rId12"/>
    <p:sldId id="264" r:id="rId13"/>
    <p:sldId id="265" r:id="rId14"/>
    <p:sldId id="266" r:id="rId15"/>
    <p:sldId id="267" r:id="rId16"/>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93B5B"/>
    <a:srgbClr val="05B0F0"/>
    <a:srgbClr val="B4A39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944"/>
    <p:restoredTop sz="95840"/>
  </p:normalViewPr>
  <p:slideViewPr>
    <p:cSldViewPr snapToGrid="0">
      <p:cViewPr varScale="1">
        <p:scale>
          <a:sx n="123" d="100"/>
          <a:sy n="123" d="100"/>
        </p:scale>
        <p:origin x="192" y="200"/>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5" d="100"/>
          <a:sy n="85" d="100"/>
        </p:scale>
        <p:origin x="3928"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2EC70A70-F0A6-CB14-F51A-1A306645EE6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8270455E-2C87-B907-54AA-E30189238D5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3E08702-7A53-7442-9480-257054E5A3EA}" type="datetimeFigureOut">
              <a:rPr lang="fr-FR" smtClean="0"/>
              <a:t>13/02/2026</a:t>
            </a:fld>
            <a:endParaRPr lang="fr-FR"/>
          </a:p>
        </p:txBody>
      </p:sp>
      <p:sp>
        <p:nvSpPr>
          <p:cNvPr id="4" name="Espace réservé du pied de page 3">
            <a:extLst>
              <a:ext uri="{FF2B5EF4-FFF2-40B4-BE49-F238E27FC236}">
                <a16:creationId xmlns:a16="http://schemas.microsoft.com/office/drawing/2014/main" id="{F63ACB07-7CC4-2DDD-B231-2A2385AC2A3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E20ACEE4-C8D7-1C39-9E99-ABECE2DE434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4B78B4B-587A-9841-936C-3B4D3F809A8E}" type="slidenum">
              <a:rPr lang="fr-FR" smtClean="0"/>
              <a:t>‹N°›</a:t>
            </a:fld>
            <a:endParaRPr lang="fr-FR"/>
          </a:p>
        </p:txBody>
      </p:sp>
    </p:spTree>
    <p:extLst>
      <p:ext uri="{BB962C8B-B14F-4D97-AF65-F5344CB8AC3E}">
        <p14:creationId xmlns:p14="http://schemas.microsoft.com/office/powerpoint/2010/main" val="20704307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7DA8DE-9261-5C4B-9E3F-468B75DEC928}" type="datetimeFigureOut">
              <a:rPr lang="fr-FR" smtClean="0"/>
              <a:t>13/02/2026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DB88C7-55C2-F047-8F86-07EA9C544EB6}" type="slidenum">
              <a:rPr lang="fr-FR" smtClean="0"/>
              <a:t>‹N°›</a:t>
            </a:fld>
            <a:endParaRPr lang="fr-FR"/>
          </a:p>
        </p:txBody>
      </p:sp>
    </p:spTree>
    <p:extLst>
      <p:ext uri="{BB962C8B-B14F-4D97-AF65-F5344CB8AC3E}">
        <p14:creationId xmlns:p14="http://schemas.microsoft.com/office/powerpoint/2010/main" val="26221418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7DB88C7-55C2-F047-8F86-07EA9C544EB6}" type="slidenum">
              <a:rPr lang="fr-FR" smtClean="0"/>
              <a:t>1</a:t>
            </a:fld>
            <a:endParaRPr lang="fr-FR"/>
          </a:p>
        </p:txBody>
      </p:sp>
    </p:spTree>
    <p:extLst>
      <p:ext uri="{BB962C8B-B14F-4D97-AF65-F5344CB8AC3E}">
        <p14:creationId xmlns:p14="http://schemas.microsoft.com/office/powerpoint/2010/main" val="28130071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7DB88C7-55C2-F047-8F86-07EA9C544EB6}" type="slidenum">
              <a:rPr lang="fr-FR" smtClean="0"/>
              <a:t>2</a:t>
            </a:fld>
            <a:endParaRPr lang="fr-FR"/>
          </a:p>
        </p:txBody>
      </p:sp>
    </p:spTree>
    <p:extLst>
      <p:ext uri="{BB962C8B-B14F-4D97-AF65-F5344CB8AC3E}">
        <p14:creationId xmlns:p14="http://schemas.microsoft.com/office/powerpoint/2010/main" val="37167244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7DB88C7-55C2-F047-8F86-07EA9C544EB6}" type="slidenum">
              <a:rPr lang="fr-FR" smtClean="0"/>
              <a:t>5</a:t>
            </a:fld>
            <a:endParaRPr lang="fr-FR"/>
          </a:p>
        </p:txBody>
      </p:sp>
    </p:spTree>
    <p:extLst>
      <p:ext uri="{BB962C8B-B14F-4D97-AF65-F5344CB8AC3E}">
        <p14:creationId xmlns:p14="http://schemas.microsoft.com/office/powerpoint/2010/main" val="28130071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7DB88C7-55C2-F047-8F86-07EA9C544EB6}" type="slidenum">
              <a:rPr lang="fr-FR" smtClean="0"/>
              <a:t>6</a:t>
            </a:fld>
            <a:endParaRPr lang="fr-FR"/>
          </a:p>
        </p:txBody>
      </p:sp>
    </p:spTree>
    <p:extLst>
      <p:ext uri="{BB962C8B-B14F-4D97-AF65-F5344CB8AC3E}">
        <p14:creationId xmlns:p14="http://schemas.microsoft.com/office/powerpoint/2010/main" val="37167244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7DB88C7-55C2-F047-8F86-07EA9C544EB6}" type="slidenum">
              <a:rPr lang="fr-FR" smtClean="0"/>
              <a:t>9</a:t>
            </a:fld>
            <a:endParaRPr lang="fr-FR"/>
          </a:p>
        </p:txBody>
      </p:sp>
    </p:spTree>
    <p:extLst>
      <p:ext uri="{BB962C8B-B14F-4D97-AF65-F5344CB8AC3E}">
        <p14:creationId xmlns:p14="http://schemas.microsoft.com/office/powerpoint/2010/main" val="28130071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7DB88C7-55C2-F047-8F86-07EA9C544EB6}" type="slidenum">
              <a:rPr lang="fr-FR" smtClean="0"/>
              <a:t>10</a:t>
            </a:fld>
            <a:endParaRPr lang="fr-FR"/>
          </a:p>
        </p:txBody>
      </p:sp>
    </p:spTree>
    <p:extLst>
      <p:ext uri="{BB962C8B-B14F-4D97-AF65-F5344CB8AC3E}">
        <p14:creationId xmlns:p14="http://schemas.microsoft.com/office/powerpoint/2010/main" val="37167244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7289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A27BC0B-386F-71C6-A050-FBFF5351E599}"/>
              </a:ext>
            </a:extLst>
          </p:cNvPr>
          <p:cNvSpPr>
            <a:spLocks noGrp="1"/>
          </p:cNvSpPr>
          <p:nvPr>
            <p:ph type="title"/>
          </p:nvPr>
        </p:nvSpPr>
        <p:spPr>
          <a:xfrm>
            <a:off x="838200" y="365125"/>
            <a:ext cx="10515600" cy="1325563"/>
          </a:xfrm>
          <a:prstGeom prst="rect">
            <a:avLst/>
          </a:prstGeom>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1388F836-B63C-2FD2-51B6-1F8F598013CD}"/>
              </a:ext>
            </a:extLst>
          </p:cNvPr>
          <p:cNvSpPr>
            <a:spLocks noGrp="1"/>
          </p:cNvSpPr>
          <p:nvPr>
            <p:ph type="body" orient="vert" idx="1"/>
          </p:nvPr>
        </p:nvSpPr>
        <p:spPr>
          <a:xfrm>
            <a:off x="838200" y="1825625"/>
            <a:ext cx="10515600" cy="4351338"/>
          </a:xfrm>
          <a:prstGeom prst="rect">
            <a:avLst/>
          </a:prstGeo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C04D236-5D3C-2CC7-D883-7FCCBED3AE77}"/>
              </a:ext>
            </a:extLst>
          </p:cNvPr>
          <p:cNvSpPr>
            <a:spLocks noGrp="1"/>
          </p:cNvSpPr>
          <p:nvPr>
            <p:ph type="dt" sz="half" idx="10"/>
          </p:nvPr>
        </p:nvSpPr>
        <p:spPr>
          <a:xfrm>
            <a:off x="838200" y="6356350"/>
            <a:ext cx="2743200" cy="365125"/>
          </a:xfrm>
          <a:prstGeom prst="rect">
            <a:avLst/>
          </a:prstGeom>
        </p:spPr>
        <p:txBody>
          <a:bodyPr/>
          <a:lstStyle/>
          <a:p>
            <a:fld id="{B024DD4B-908F-154F-B500-8EA28BBAA2B8}" type="datetimeFigureOut">
              <a:rPr lang="fr-FR" smtClean="0"/>
              <a:t>13/02/2026</a:t>
            </a:fld>
            <a:endParaRPr lang="fr-FR"/>
          </a:p>
        </p:txBody>
      </p:sp>
      <p:sp>
        <p:nvSpPr>
          <p:cNvPr id="5" name="Espace réservé du pied de page 4">
            <a:extLst>
              <a:ext uri="{FF2B5EF4-FFF2-40B4-BE49-F238E27FC236}">
                <a16:creationId xmlns:a16="http://schemas.microsoft.com/office/drawing/2014/main" id="{E9AB13BE-F9EC-DC99-F8CB-C0AC06374395}"/>
              </a:ext>
            </a:extLst>
          </p:cNvPr>
          <p:cNvSpPr>
            <a:spLocks noGrp="1"/>
          </p:cNvSpPr>
          <p:nvPr>
            <p:ph type="ftr" sz="quarter" idx="11"/>
          </p:nvPr>
        </p:nvSpPr>
        <p:spPr>
          <a:xfrm>
            <a:off x="4038600" y="6365827"/>
            <a:ext cx="4114800" cy="365125"/>
          </a:xfrm>
          <a:prstGeom prst="rect">
            <a:avLst/>
          </a:prstGeom>
        </p:spPr>
        <p:txBody>
          <a:bodyPr/>
          <a:lstStyle/>
          <a:p>
            <a:endParaRPr lang="fr-FR"/>
          </a:p>
        </p:txBody>
      </p:sp>
      <p:sp>
        <p:nvSpPr>
          <p:cNvPr id="6" name="Espace réservé du numéro de diapositive 5">
            <a:extLst>
              <a:ext uri="{FF2B5EF4-FFF2-40B4-BE49-F238E27FC236}">
                <a16:creationId xmlns:a16="http://schemas.microsoft.com/office/drawing/2014/main" id="{8D3F0099-A954-7579-79FB-58AA05A28D64}"/>
              </a:ext>
            </a:extLst>
          </p:cNvPr>
          <p:cNvSpPr>
            <a:spLocks noGrp="1"/>
          </p:cNvSpPr>
          <p:nvPr>
            <p:ph type="sldNum" sz="quarter" idx="12"/>
          </p:nvPr>
        </p:nvSpPr>
        <p:spPr>
          <a:xfrm>
            <a:off x="8610600" y="6356350"/>
            <a:ext cx="2743200" cy="365125"/>
          </a:xfrm>
          <a:prstGeom prst="rect">
            <a:avLst/>
          </a:prstGeom>
        </p:spPr>
        <p:txBody>
          <a:bodyPr/>
          <a:lstStyle/>
          <a:p>
            <a:fld id="{7CCF1540-8EE5-D94B-A455-395707084A97}" type="slidenum">
              <a:rPr lang="fr-FR" smtClean="0"/>
              <a:t>‹N°›</a:t>
            </a:fld>
            <a:endParaRPr lang="fr-FR"/>
          </a:p>
        </p:txBody>
      </p:sp>
    </p:spTree>
    <p:extLst>
      <p:ext uri="{BB962C8B-B14F-4D97-AF65-F5344CB8AC3E}">
        <p14:creationId xmlns:p14="http://schemas.microsoft.com/office/powerpoint/2010/main" val="19124193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50FB686E-1DA7-4978-27EB-665A61CF1E63}"/>
              </a:ext>
            </a:extLst>
          </p:cNvPr>
          <p:cNvSpPr>
            <a:spLocks noGrp="1"/>
          </p:cNvSpPr>
          <p:nvPr>
            <p:ph type="title" orient="vert"/>
          </p:nvPr>
        </p:nvSpPr>
        <p:spPr>
          <a:xfrm>
            <a:off x="8724900" y="365125"/>
            <a:ext cx="2628900" cy="5811838"/>
          </a:xfrm>
          <a:prstGeom prst="rect">
            <a:avLst/>
          </a:prstGeo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095285F7-FB88-9253-D000-B6B169201AA6}"/>
              </a:ext>
            </a:extLst>
          </p:cNvPr>
          <p:cNvSpPr>
            <a:spLocks noGrp="1"/>
          </p:cNvSpPr>
          <p:nvPr>
            <p:ph type="body" orient="vert" idx="1"/>
          </p:nvPr>
        </p:nvSpPr>
        <p:spPr>
          <a:xfrm>
            <a:off x="838200" y="365125"/>
            <a:ext cx="7734300" cy="5811838"/>
          </a:xfrm>
          <a:prstGeom prst="rect">
            <a:avLst/>
          </a:prstGeo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A18693B-77D6-5ABE-1C35-8BA2D0CA9679}"/>
              </a:ext>
            </a:extLst>
          </p:cNvPr>
          <p:cNvSpPr>
            <a:spLocks noGrp="1"/>
          </p:cNvSpPr>
          <p:nvPr>
            <p:ph type="dt" sz="half" idx="10"/>
          </p:nvPr>
        </p:nvSpPr>
        <p:spPr>
          <a:xfrm>
            <a:off x="838200" y="6356350"/>
            <a:ext cx="2743200" cy="365125"/>
          </a:xfrm>
          <a:prstGeom prst="rect">
            <a:avLst/>
          </a:prstGeom>
        </p:spPr>
        <p:txBody>
          <a:bodyPr/>
          <a:lstStyle/>
          <a:p>
            <a:fld id="{B024DD4B-908F-154F-B500-8EA28BBAA2B8}" type="datetimeFigureOut">
              <a:rPr lang="fr-FR" smtClean="0"/>
              <a:t>13/02/2026</a:t>
            </a:fld>
            <a:endParaRPr lang="fr-FR"/>
          </a:p>
        </p:txBody>
      </p:sp>
      <p:sp>
        <p:nvSpPr>
          <p:cNvPr id="5" name="Espace réservé du pied de page 4">
            <a:extLst>
              <a:ext uri="{FF2B5EF4-FFF2-40B4-BE49-F238E27FC236}">
                <a16:creationId xmlns:a16="http://schemas.microsoft.com/office/drawing/2014/main" id="{D9D97E91-BB9C-E3A5-9408-A402658A130C}"/>
              </a:ext>
            </a:extLst>
          </p:cNvPr>
          <p:cNvSpPr>
            <a:spLocks noGrp="1"/>
          </p:cNvSpPr>
          <p:nvPr>
            <p:ph type="ftr" sz="quarter" idx="11"/>
          </p:nvPr>
        </p:nvSpPr>
        <p:spPr>
          <a:xfrm>
            <a:off x="4038600" y="6365827"/>
            <a:ext cx="4114800" cy="365125"/>
          </a:xfrm>
          <a:prstGeom prst="rect">
            <a:avLst/>
          </a:prstGeom>
        </p:spPr>
        <p:txBody>
          <a:bodyPr/>
          <a:lstStyle/>
          <a:p>
            <a:endParaRPr lang="fr-FR"/>
          </a:p>
        </p:txBody>
      </p:sp>
      <p:sp>
        <p:nvSpPr>
          <p:cNvPr id="6" name="Espace réservé du numéro de diapositive 5">
            <a:extLst>
              <a:ext uri="{FF2B5EF4-FFF2-40B4-BE49-F238E27FC236}">
                <a16:creationId xmlns:a16="http://schemas.microsoft.com/office/drawing/2014/main" id="{4AF06A4D-45DF-5CE7-4B7B-EB60418A5C15}"/>
              </a:ext>
            </a:extLst>
          </p:cNvPr>
          <p:cNvSpPr>
            <a:spLocks noGrp="1"/>
          </p:cNvSpPr>
          <p:nvPr>
            <p:ph type="sldNum" sz="quarter" idx="12"/>
          </p:nvPr>
        </p:nvSpPr>
        <p:spPr>
          <a:xfrm>
            <a:off x="8610600" y="6356350"/>
            <a:ext cx="2743200" cy="365125"/>
          </a:xfrm>
          <a:prstGeom prst="rect">
            <a:avLst/>
          </a:prstGeom>
        </p:spPr>
        <p:txBody>
          <a:bodyPr/>
          <a:lstStyle/>
          <a:p>
            <a:fld id="{7CCF1540-8EE5-D94B-A455-395707084A97}" type="slidenum">
              <a:rPr lang="fr-FR" smtClean="0"/>
              <a:t>‹N°›</a:t>
            </a:fld>
            <a:endParaRPr lang="fr-FR"/>
          </a:p>
        </p:txBody>
      </p:sp>
    </p:spTree>
    <p:extLst>
      <p:ext uri="{BB962C8B-B14F-4D97-AF65-F5344CB8AC3E}">
        <p14:creationId xmlns:p14="http://schemas.microsoft.com/office/powerpoint/2010/main" val="21299424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2BC610F-8ABE-1DBF-99E8-3951B85B04D6}"/>
              </a:ext>
            </a:extLst>
          </p:cNvPr>
          <p:cNvSpPr>
            <a:spLocks noGrp="1"/>
          </p:cNvSpPr>
          <p:nvPr>
            <p:ph type="title"/>
          </p:nvPr>
        </p:nvSpPr>
        <p:spPr>
          <a:xfrm>
            <a:off x="838200" y="365125"/>
            <a:ext cx="10515600" cy="1325563"/>
          </a:xfrm>
          <a:prstGeom prst="rect">
            <a:avLst/>
          </a:prstGeom>
        </p:spPr>
        <p:txBody>
          <a:bodyPr/>
          <a:lstStyle/>
          <a:p>
            <a:r>
              <a:rPr lang="fr-FR"/>
              <a:t>Modifiez le style du titre</a:t>
            </a:r>
          </a:p>
        </p:txBody>
      </p:sp>
      <p:sp>
        <p:nvSpPr>
          <p:cNvPr id="3" name="Espace réservé du contenu 2">
            <a:extLst>
              <a:ext uri="{FF2B5EF4-FFF2-40B4-BE49-F238E27FC236}">
                <a16:creationId xmlns:a16="http://schemas.microsoft.com/office/drawing/2014/main" id="{A3317DF0-54CC-D895-2A2F-FAFFEEAE5281}"/>
              </a:ext>
            </a:extLst>
          </p:cNvPr>
          <p:cNvSpPr>
            <a:spLocks noGrp="1"/>
          </p:cNvSpPr>
          <p:nvPr>
            <p:ph idx="1"/>
          </p:nvPr>
        </p:nvSpPr>
        <p:spPr>
          <a:xfrm>
            <a:off x="838200" y="1825625"/>
            <a:ext cx="10515600" cy="4351338"/>
          </a:xfrm>
          <a:prstGeom prst="rect">
            <a:avLst/>
          </a:prstGeo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9282AD02-0A0B-0DC2-40D8-B52648ED05C4}"/>
              </a:ext>
            </a:extLst>
          </p:cNvPr>
          <p:cNvSpPr>
            <a:spLocks noGrp="1"/>
          </p:cNvSpPr>
          <p:nvPr>
            <p:ph type="dt" sz="half" idx="10"/>
          </p:nvPr>
        </p:nvSpPr>
        <p:spPr>
          <a:xfrm>
            <a:off x="838200" y="6356350"/>
            <a:ext cx="2743200" cy="365125"/>
          </a:xfrm>
          <a:prstGeom prst="rect">
            <a:avLst/>
          </a:prstGeom>
        </p:spPr>
        <p:txBody>
          <a:bodyPr/>
          <a:lstStyle/>
          <a:p>
            <a:fld id="{B024DD4B-908F-154F-B500-8EA28BBAA2B8}" type="datetimeFigureOut">
              <a:rPr lang="fr-FR" smtClean="0"/>
              <a:t>13/02/2026</a:t>
            </a:fld>
            <a:endParaRPr lang="fr-FR"/>
          </a:p>
        </p:txBody>
      </p:sp>
      <p:sp>
        <p:nvSpPr>
          <p:cNvPr id="6" name="Espace réservé du numéro de diapositive 5">
            <a:extLst>
              <a:ext uri="{FF2B5EF4-FFF2-40B4-BE49-F238E27FC236}">
                <a16:creationId xmlns:a16="http://schemas.microsoft.com/office/drawing/2014/main" id="{523C93E2-688D-3E3D-5F0D-D20759407FF0}"/>
              </a:ext>
            </a:extLst>
          </p:cNvPr>
          <p:cNvSpPr>
            <a:spLocks noGrp="1"/>
          </p:cNvSpPr>
          <p:nvPr>
            <p:ph type="sldNum" sz="quarter" idx="12"/>
          </p:nvPr>
        </p:nvSpPr>
        <p:spPr>
          <a:xfrm>
            <a:off x="8610600" y="6356350"/>
            <a:ext cx="2743200" cy="365125"/>
          </a:xfrm>
          <a:prstGeom prst="rect">
            <a:avLst/>
          </a:prstGeom>
        </p:spPr>
        <p:txBody>
          <a:bodyPr/>
          <a:lstStyle/>
          <a:p>
            <a:fld id="{7CCF1540-8EE5-D94B-A455-395707084A97}" type="slidenum">
              <a:rPr lang="fr-FR" smtClean="0"/>
              <a:t>‹N°›</a:t>
            </a:fld>
            <a:endParaRPr lang="fr-FR"/>
          </a:p>
        </p:txBody>
      </p:sp>
    </p:spTree>
    <p:extLst>
      <p:ext uri="{BB962C8B-B14F-4D97-AF65-F5344CB8AC3E}">
        <p14:creationId xmlns:p14="http://schemas.microsoft.com/office/powerpoint/2010/main" val="38099216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406DBB5-F698-4702-3145-C13E9BD0CDA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3C6A1F49-FC00-FD7D-AC28-E67205B88B8E}"/>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931620BB-0FF4-9767-DDE5-6A1BE94CDAB9}"/>
              </a:ext>
            </a:extLst>
          </p:cNvPr>
          <p:cNvSpPr>
            <a:spLocks noGrp="1"/>
          </p:cNvSpPr>
          <p:nvPr>
            <p:ph type="dt" sz="half" idx="10"/>
          </p:nvPr>
        </p:nvSpPr>
        <p:spPr>
          <a:xfrm>
            <a:off x="838200" y="6356350"/>
            <a:ext cx="2743200" cy="365125"/>
          </a:xfrm>
          <a:prstGeom prst="rect">
            <a:avLst/>
          </a:prstGeom>
        </p:spPr>
        <p:txBody>
          <a:bodyPr/>
          <a:lstStyle/>
          <a:p>
            <a:fld id="{B024DD4B-908F-154F-B500-8EA28BBAA2B8}" type="datetimeFigureOut">
              <a:rPr lang="fr-FR" smtClean="0"/>
              <a:t>13/02/2026</a:t>
            </a:fld>
            <a:endParaRPr lang="fr-FR"/>
          </a:p>
        </p:txBody>
      </p:sp>
      <p:sp>
        <p:nvSpPr>
          <p:cNvPr id="5" name="Espace réservé du pied de page 4">
            <a:extLst>
              <a:ext uri="{FF2B5EF4-FFF2-40B4-BE49-F238E27FC236}">
                <a16:creationId xmlns:a16="http://schemas.microsoft.com/office/drawing/2014/main" id="{DB9113DF-33D6-9054-17E3-73F9F1114CEB}"/>
              </a:ext>
            </a:extLst>
          </p:cNvPr>
          <p:cNvSpPr>
            <a:spLocks noGrp="1"/>
          </p:cNvSpPr>
          <p:nvPr>
            <p:ph type="ftr" sz="quarter" idx="11"/>
          </p:nvPr>
        </p:nvSpPr>
        <p:spPr>
          <a:xfrm>
            <a:off x="4038600" y="6365827"/>
            <a:ext cx="4114800" cy="365125"/>
          </a:xfrm>
          <a:prstGeom prst="rect">
            <a:avLst/>
          </a:prstGeom>
        </p:spPr>
        <p:txBody>
          <a:bodyPr/>
          <a:lstStyle/>
          <a:p>
            <a:endParaRPr lang="fr-FR"/>
          </a:p>
        </p:txBody>
      </p:sp>
      <p:sp>
        <p:nvSpPr>
          <p:cNvPr id="6" name="Espace réservé du numéro de diapositive 5">
            <a:extLst>
              <a:ext uri="{FF2B5EF4-FFF2-40B4-BE49-F238E27FC236}">
                <a16:creationId xmlns:a16="http://schemas.microsoft.com/office/drawing/2014/main" id="{EB6E840B-8A9C-B45D-7EE9-A95D7FE60DC0}"/>
              </a:ext>
            </a:extLst>
          </p:cNvPr>
          <p:cNvSpPr>
            <a:spLocks noGrp="1"/>
          </p:cNvSpPr>
          <p:nvPr>
            <p:ph type="sldNum" sz="quarter" idx="12"/>
          </p:nvPr>
        </p:nvSpPr>
        <p:spPr>
          <a:xfrm>
            <a:off x="8610600" y="6356350"/>
            <a:ext cx="2743200" cy="365125"/>
          </a:xfrm>
          <a:prstGeom prst="rect">
            <a:avLst/>
          </a:prstGeom>
        </p:spPr>
        <p:txBody>
          <a:bodyPr/>
          <a:lstStyle/>
          <a:p>
            <a:fld id="{7CCF1540-8EE5-D94B-A455-395707084A97}" type="slidenum">
              <a:rPr lang="fr-FR" smtClean="0"/>
              <a:t>‹N°›</a:t>
            </a:fld>
            <a:endParaRPr lang="fr-FR"/>
          </a:p>
        </p:txBody>
      </p:sp>
    </p:spTree>
    <p:extLst>
      <p:ext uri="{BB962C8B-B14F-4D97-AF65-F5344CB8AC3E}">
        <p14:creationId xmlns:p14="http://schemas.microsoft.com/office/powerpoint/2010/main" val="21086639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5D22BEF-1E2D-6469-D6C1-09A4FE29054C}"/>
              </a:ext>
            </a:extLst>
          </p:cNvPr>
          <p:cNvSpPr>
            <a:spLocks noGrp="1"/>
          </p:cNvSpPr>
          <p:nvPr>
            <p:ph type="title"/>
          </p:nvPr>
        </p:nvSpPr>
        <p:spPr>
          <a:xfrm>
            <a:off x="838200" y="365125"/>
            <a:ext cx="10515600" cy="1325563"/>
          </a:xfrm>
          <a:prstGeom prst="rect">
            <a:avLst/>
          </a:prstGeom>
        </p:spPr>
        <p:txBody>
          <a:bodyPr/>
          <a:lstStyle/>
          <a:p>
            <a:r>
              <a:rPr lang="fr-FR"/>
              <a:t>Modifiez le style du titre</a:t>
            </a:r>
          </a:p>
        </p:txBody>
      </p:sp>
      <p:sp>
        <p:nvSpPr>
          <p:cNvPr id="3" name="Espace réservé du contenu 2">
            <a:extLst>
              <a:ext uri="{FF2B5EF4-FFF2-40B4-BE49-F238E27FC236}">
                <a16:creationId xmlns:a16="http://schemas.microsoft.com/office/drawing/2014/main" id="{EA83B49A-F628-77EC-CCCC-E4CAD5218861}"/>
              </a:ext>
            </a:extLst>
          </p:cNvPr>
          <p:cNvSpPr>
            <a:spLocks noGrp="1"/>
          </p:cNvSpPr>
          <p:nvPr>
            <p:ph sz="half" idx="1"/>
          </p:nvPr>
        </p:nvSpPr>
        <p:spPr>
          <a:xfrm>
            <a:off x="838200" y="1825625"/>
            <a:ext cx="5181600" cy="4351338"/>
          </a:xfrm>
          <a:prstGeom prst="rect">
            <a:avLst/>
          </a:prstGeo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49527C54-83B1-4D5B-48B8-F3FCF3C5B004}"/>
              </a:ext>
            </a:extLst>
          </p:cNvPr>
          <p:cNvSpPr>
            <a:spLocks noGrp="1"/>
          </p:cNvSpPr>
          <p:nvPr>
            <p:ph sz="half" idx="2"/>
          </p:nvPr>
        </p:nvSpPr>
        <p:spPr>
          <a:xfrm>
            <a:off x="6172200" y="1825625"/>
            <a:ext cx="5181600" cy="4351338"/>
          </a:xfrm>
          <a:prstGeom prst="rect">
            <a:avLst/>
          </a:prstGeo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64D3FF8B-6D4A-AABB-2155-5216ED140A3B}"/>
              </a:ext>
            </a:extLst>
          </p:cNvPr>
          <p:cNvSpPr>
            <a:spLocks noGrp="1"/>
          </p:cNvSpPr>
          <p:nvPr>
            <p:ph type="dt" sz="half" idx="10"/>
          </p:nvPr>
        </p:nvSpPr>
        <p:spPr>
          <a:xfrm>
            <a:off x="838200" y="6356350"/>
            <a:ext cx="2743200" cy="365125"/>
          </a:xfrm>
          <a:prstGeom prst="rect">
            <a:avLst/>
          </a:prstGeom>
        </p:spPr>
        <p:txBody>
          <a:bodyPr/>
          <a:lstStyle/>
          <a:p>
            <a:fld id="{B024DD4B-908F-154F-B500-8EA28BBAA2B8}" type="datetimeFigureOut">
              <a:rPr lang="fr-FR" smtClean="0"/>
              <a:t>13/02/2026</a:t>
            </a:fld>
            <a:endParaRPr lang="fr-FR"/>
          </a:p>
        </p:txBody>
      </p:sp>
      <p:sp>
        <p:nvSpPr>
          <p:cNvPr id="6" name="Espace réservé du pied de page 5">
            <a:extLst>
              <a:ext uri="{FF2B5EF4-FFF2-40B4-BE49-F238E27FC236}">
                <a16:creationId xmlns:a16="http://schemas.microsoft.com/office/drawing/2014/main" id="{BD96EC6C-457F-2C48-D271-6AEF527296B4}"/>
              </a:ext>
            </a:extLst>
          </p:cNvPr>
          <p:cNvSpPr>
            <a:spLocks noGrp="1"/>
          </p:cNvSpPr>
          <p:nvPr>
            <p:ph type="ftr" sz="quarter" idx="11"/>
          </p:nvPr>
        </p:nvSpPr>
        <p:spPr>
          <a:xfrm>
            <a:off x="4038600" y="6365827"/>
            <a:ext cx="4114800" cy="365125"/>
          </a:xfrm>
          <a:prstGeom prst="rect">
            <a:avLst/>
          </a:prstGeom>
        </p:spPr>
        <p:txBody>
          <a:bodyPr/>
          <a:lstStyle/>
          <a:p>
            <a:endParaRPr lang="fr-FR"/>
          </a:p>
        </p:txBody>
      </p:sp>
      <p:sp>
        <p:nvSpPr>
          <p:cNvPr id="7" name="Espace réservé du numéro de diapositive 6">
            <a:extLst>
              <a:ext uri="{FF2B5EF4-FFF2-40B4-BE49-F238E27FC236}">
                <a16:creationId xmlns:a16="http://schemas.microsoft.com/office/drawing/2014/main" id="{B2DA8BFF-8C0B-4DC6-933C-5B158D672A1D}"/>
              </a:ext>
            </a:extLst>
          </p:cNvPr>
          <p:cNvSpPr>
            <a:spLocks noGrp="1"/>
          </p:cNvSpPr>
          <p:nvPr>
            <p:ph type="sldNum" sz="quarter" idx="12"/>
          </p:nvPr>
        </p:nvSpPr>
        <p:spPr>
          <a:xfrm>
            <a:off x="8610600" y="6356350"/>
            <a:ext cx="2743200" cy="365125"/>
          </a:xfrm>
          <a:prstGeom prst="rect">
            <a:avLst/>
          </a:prstGeom>
        </p:spPr>
        <p:txBody>
          <a:bodyPr/>
          <a:lstStyle/>
          <a:p>
            <a:fld id="{7CCF1540-8EE5-D94B-A455-395707084A97}" type="slidenum">
              <a:rPr lang="fr-FR" smtClean="0"/>
              <a:t>‹N°›</a:t>
            </a:fld>
            <a:endParaRPr lang="fr-FR"/>
          </a:p>
        </p:txBody>
      </p:sp>
    </p:spTree>
    <p:extLst>
      <p:ext uri="{BB962C8B-B14F-4D97-AF65-F5344CB8AC3E}">
        <p14:creationId xmlns:p14="http://schemas.microsoft.com/office/powerpoint/2010/main" val="37685910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F2B829-9B75-EF16-7C8C-FB2490ED702B}"/>
              </a:ext>
            </a:extLst>
          </p:cNvPr>
          <p:cNvSpPr>
            <a:spLocks noGrp="1"/>
          </p:cNvSpPr>
          <p:nvPr>
            <p:ph type="title"/>
          </p:nvPr>
        </p:nvSpPr>
        <p:spPr>
          <a:xfrm>
            <a:off x="839788" y="365125"/>
            <a:ext cx="10515600" cy="1325563"/>
          </a:xfrm>
          <a:prstGeom prst="rect">
            <a:avLst/>
          </a:prstGeom>
        </p:spPr>
        <p:txBody>
          <a:bodyPr/>
          <a:lstStyle/>
          <a:p>
            <a:r>
              <a:rPr lang="fr-FR"/>
              <a:t>Modifiez le style du titre</a:t>
            </a:r>
          </a:p>
        </p:txBody>
      </p:sp>
      <p:sp>
        <p:nvSpPr>
          <p:cNvPr id="3" name="Espace réservé du texte 2">
            <a:extLst>
              <a:ext uri="{FF2B5EF4-FFF2-40B4-BE49-F238E27FC236}">
                <a16:creationId xmlns:a16="http://schemas.microsoft.com/office/drawing/2014/main" id="{0C692C8E-9AEF-7A62-4B4B-AF650415101C}"/>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CBE5EDF6-98DC-3862-79FC-C9144D13708B}"/>
              </a:ext>
            </a:extLst>
          </p:cNvPr>
          <p:cNvSpPr>
            <a:spLocks noGrp="1"/>
          </p:cNvSpPr>
          <p:nvPr>
            <p:ph sz="half" idx="2"/>
          </p:nvPr>
        </p:nvSpPr>
        <p:spPr>
          <a:xfrm>
            <a:off x="839788" y="2505075"/>
            <a:ext cx="5157787" cy="3684588"/>
          </a:xfrm>
          <a:prstGeom prst="rect">
            <a:avLst/>
          </a:prstGeo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D9D4F423-A6E4-64EE-BCBF-139ED7A5A237}"/>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07070708-048D-44DB-EA8C-D52CE5161A29}"/>
              </a:ext>
            </a:extLst>
          </p:cNvPr>
          <p:cNvSpPr>
            <a:spLocks noGrp="1"/>
          </p:cNvSpPr>
          <p:nvPr>
            <p:ph sz="quarter" idx="4"/>
          </p:nvPr>
        </p:nvSpPr>
        <p:spPr>
          <a:xfrm>
            <a:off x="6172200" y="2505075"/>
            <a:ext cx="5183188" cy="3684588"/>
          </a:xfrm>
          <a:prstGeom prst="rect">
            <a:avLst/>
          </a:prstGeo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6088C56E-F0C7-624F-905F-12A7D02087C3}"/>
              </a:ext>
            </a:extLst>
          </p:cNvPr>
          <p:cNvSpPr>
            <a:spLocks noGrp="1"/>
          </p:cNvSpPr>
          <p:nvPr>
            <p:ph type="dt" sz="half" idx="10"/>
          </p:nvPr>
        </p:nvSpPr>
        <p:spPr>
          <a:xfrm>
            <a:off x="838200" y="6356350"/>
            <a:ext cx="2743200" cy="365125"/>
          </a:xfrm>
          <a:prstGeom prst="rect">
            <a:avLst/>
          </a:prstGeom>
        </p:spPr>
        <p:txBody>
          <a:bodyPr/>
          <a:lstStyle/>
          <a:p>
            <a:fld id="{B024DD4B-908F-154F-B500-8EA28BBAA2B8}" type="datetimeFigureOut">
              <a:rPr lang="fr-FR" smtClean="0"/>
              <a:t>13/02/2026</a:t>
            </a:fld>
            <a:endParaRPr lang="fr-FR"/>
          </a:p>
        </p:txBody>
      </p:sp>
      <p:sp>
        <p:nvSpPr>
          <p:cNvPr id="8" name="Espace réservé du pied de page 7">
            <a:extLst>
              <a:ext uri="{FF2B5EF4-FFF2-40B4-BE49-F238E27FC236}">
                <a16:creationId xmlns:a16="http://schemas.microsoft.com/office/drawing/2014/main" id="{540EA87E-C727-3E67-A86F-9737E673BD89}"/>
              </a:ext>
            </a:extLst>
          </p:cNvPr>
          <p:cNvSpPr>
            <a:spLocks noGrp="1"/>
          </p:cNvSpPr>
          <p:nvPr>
            <p:ph type="ftr" sz="quarter" idx="11"/>
          </p:nvPr>
        </p:nvSpPr>
        <p:spPr>
          <a:xfrm>
            <a:off x="4038600" y="6365827"/>
            <a:ext cx="4114800" cy="365125"/>
          </a:xfrm>
          <a:prstGeom prst="rect">
            <a:avLst/>
          </a:prstGeom>
        </p:spPr>
        <p:txBody>
          <a:bodyPr/>
          <a:lstStyle/>
          <a:p>
            <a:endParaRPr lang="fr-FR"/>
          </a:p>
        </p:txBody>
      </p:sp>
      <p:sp>
        <p:nvSpPr>
          <p:cNvPr id="9" name="Espace réservé du numéro de diapositive 8">
            <a:extLst>
              <a:ext uri="{FF2B5EF4-FFF2-40B4-BE49-F238E27FC236}">
                <a16:creationId xmlns:a16="http://schemas.microsoft.com/office/drawing/2014/main" id="{A29C2BBA-78A0-A755-4148-940DC97623EB}"/>
              </a:ext>
            </a:extLst>
          </p:cNvPr>
          <p:cNvSpPr>
            <a:spLocks noGrp="1"/>
          </p:cNvSpPr>
          <p:nvPr>
            <p:ph type="sldNum" sz="quarter" idx="12"/>
          </p:nvPr>
        </p:nvSpPr>
        <p:spPr>
          <a:xfrm>
            <a:off x="8610600" y="6356350"/>
            <a:ext cx="2743200" cy="365125"/>
          </a:xfrm>
          <a:prstGeom prst="rect">
            <a:avLst/>
          </a:prstGeom>
        </p:spPr>
        <p:txBody>
          <a:bodyPr/>
          <a:lstStyle/>
          <a:p>
            <a:fld id="{7CCF1540-8EE5-D94B-A455-395707084A97}" type="slidenum">
              <a:rPr lang="fr-FR" smtClean="0"/>
              <a:t>‹N°›</a:t>
            </a:fld>
            <a:endParaRPr lang="fr-FR"/>
          </a:p>
        </p:txBody>
      </p:sp>
    </p:spTree>
    <p:extLst>
      <p:ext uri="{BB962C8B-B14F-4D97-AF65-F5344CB8AC3E}">
        <p14:creationId xmlns:p14="http://schemas.microsoft.com/office/powerpoint/2010/main" val="35934921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ABCBC5-EDA6-76E1-D16C-7B9B34630365}"/>
              </a:ext>
            </a:extLst>
          </p:cNvPr>
          <p:cNvSpPr>
            <a:spLocks noGrp="1"/>
          </p:cNvSpPr>
          <p:nvPr>
            <p:ph type="title"/>
          </p:nvPr>
        </p:nvSpPr>
        <p:spPr>
          <a:xfrm>
            <a:off x="838200" y="365125"/>
            <a:ext cx="10515600" cy="1325563"/>
          </a:xfrm>
          <a:prstGeom prst="rect">
            <a:avLst/>
          </a:prstGeom>
        </p:spPr>
        <p:txBody>
          <a:bodyPr/>
          <a:lstStyle/>
          <a:p>
            <a:r>
              <a:rPr lang="fr-FR"/>
              <a:t>Modifiez le style du titre</a:t>
            </a:r>
          </a:p>
        </p:txBody>
      </p:sp>
      <p:sp>
        <p:nvSpPr>
          <p:cNvPr id="3" name="Espace réservé de la date 2">
            <a:extLst>
              <a:ext uri="{FF2B5EF4-FFF2-40B4-BE49-F238E27FC236}">
                <a16:creationId xmlns:a16="http://schemas.microsoft.com/office/drawing/2014/main" id="{5A36DEBD-0418-896F-CAB9-B3FD7EFFC4A9}"/>
              </a:ext>
            </a:extLst>
          </p:cNvPr>
          <p:cNvSpPr>
            <a:spLocks noGrp="1"/>
          </p:cNvSpPr>
          <p:nvPr>
            <p:ph type="dt" sz="half" idx="10"/>
          </p:nvPr>
        </p:nvSpPr>
        <p:spPr>
          <a:xfrm>
            <a:off x="838200" y="6356350"/>
            <a:ext cx="2743200" cy="365125"/>
          </a:xfrm>
          <a:prstGeom prst="rect">
            <a:avLst/>
          </a:prstGeom>
        </p:spPr>
        <p:txBody>
          <a:bodyPr/>
          <a:lstStyle/>
          <a:p>
            <a:fld id="{B024DD4B-908F-154F-B500-8EA28BBAA2B8}" type="datetimeFigureOut">
              <a:rPr lang="fr-FR" smtClean="0"/>
              <a:t>13/02/2026</a:t>
            </a:fld>
            <a:endParaRPr lang="fr-FR"/>
          </a:p>
        </p:txBody>
      </p:sp>
      <p:sp>
        <p:nvSpPr>
          <p:cNvPr id="4" name="Espace réservé du pied de page 3">
            <a:extLst>
              <a:ext uri="{FF2B5EF4-FFF2-40B4-BE49-F238E27FC236}">
                <a16:creationId xmlns:a16="http://schemas.microsoft.com/office/drawing/2014/main" id="{4ACC3FDF-1CB6-83BF-AD86-BA65C3E852D4}"/>
              </a:ext>
            </a:extLst>
          </p:cNvPr>
          <p:cNvSpPr>
            <a:spLocks noGrp="1"/>
          </p:cNvSpPr>
          <p:nvPr>
            <p:ph type="ftr" sz="quarter" idx="11"/>
          </p:nvPr>
        </p:nvSpPr>
        <p:spPr>
          <a:xfrm>
            <a:off x="4038600" y="6365827"/>
            <a:ext cx="4114800" cy="365125"/>
          </a:xfrm>
          <a:prstGeom prst="rect">
            <a:avLst/>
          </a:prstGeom>
        </p:spPr>
        <p:txBody>
          <a:bodyPr/>
          <a:lstStyle/>
          <a:p>
            <a:endParaRPr lang="fr-FR"/>
          </a:p>
        </p:txBody>
      </p:sp>
      <p:sp>
        <p:nvSpPr>
          <p:cNvPr id="5" name="Espace réservé du numéro de diapositive 4">
            <a:extLst>
              <a:ext uri="{FF2B5EF4-FFF2-40B4-BE49-F238E27FC236}">
                <a16:creationId xmlns:a16="http://schemas.microsoft.com/office/drawing/2014/main" id="{280755E6-72FC-6B3A-C575-07ED65E431F5}"/>
              </a:ext>
            </a:extLst>
          </p:cNvPr>
          <p:cNvSpPr>
            <a:spLocks noGrp="1"/>
          </p:cNvSpPr>
          <p:nvPr>
            <p:ph type="sldNum" sz="quarter" idx="12"/>
          </p:nvPr>
        </p:nvSpPr>
        <p:spPr>
          <a:xfrm>
            <a:off x="8610600" y="6356350"/>
            <a:ext cx="2743200" cy="365125"/>
          </a:xfrm>
          <a:prstGeom prst="rect">
            <a:avLst/>
          </a:prstGeom>
        </p:spPr>
        <p:txBody>
          <a:bodyPr/>
          <a:lstStyle/>
          <a:p>
            <a:fld id="{7CCF1540-8EE5-D94B-A455-395707084A97}" type="slidenum">
              <a:rPr lang="fr-FR" smtClean="0"/>
              <a:t>‹N°›</a:t>
            </a:fld>
            <a:endParaRPr lang="fr-FR"/>
          </a:p>
        </p:txBody>
      </p:sp>
    </p:spTree>
    <p:extLst>
      <p:ext uri="{BB962C8B-B14F-4D97-AF65-F5344CB8AC3E}">
        <p14:creationId xmlns:p14="http://schemas.microsoft.com/office/powerpoint/2010/main" val="21204918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2FEABF6D-ABC8-0990-F338-2B42E7252449}"/>
              </a:ext>
            </a:extLst>
          </p:cNvPr>
          <p:cNvSpPr>
            <a:spLocks noGrp="1"/>
          </p:cNvSpPr>
          <p:nvPr>
            <p:ph type="dt" sz="half" idx="10"/>
          </p:nvPr>
        </p:nvSpPr>
        <p:spPr>
          <a:xfrm>
            <a:off x="838200" y="6356350"/>
            <a:ext cx="2743200" cy="365125"/>
          </a:xfrm>
          <a:prstGeom prst="rect">
            <a:avLst/>
          </a:prstGeom>
        </p:spPr>
        <p:txBody>
          <a:bodyPr/>
          <a:lstStyle/>
          <a:p>
            <a:fld id="{B024DD4B-908F-154F-B500-8EA28BBAA2B8}" type="datetimeFigureOut">
              <a:rPr lang="fr-FR" smtClean="0"/>
              <a:t>13/02/2026</a:t>
            </a:fld>
            <a:endParaRPr lang="fr-FR"/>
          </a:p>
        </p:txBody>
      </p:sp>
      <p:sp>
        <p:nvSpPr>
          <p:cNvPr id="3" name="Espace réservé du pied de page 2">
            <a:extLst>
              <a:ext uri="{FF2B5EF4-FFF2-40B4-BE49-F238E27FC236}">
                <a16:creationId xmlns:a16="http://schemas.microsoft.com/office/drawing/2014/main" id="{873CCBEE-B9D5-6A85-B516-AEB2C0FEA413}"/>
              </a:ext>
            </a:extLst>
          </p:cNvPr>
          <p:cNvSpPr>
            <a:spLocks noGrp="1"/>
          </p:cNvSpPr>
          <p:nvPr>
            <p:ph type="ftr" sz="quarter" idx="11"/>
          </p:nvPr>
        </p:nvSpPr>
        <p:spPr>
          <a:xfrm>
            <a:off x="4038600" y="6365827"/>
            <a:ext cx="4114800" cy="365125"/>
          </a:xfrm>
          <a:prstGeom prst="rect">
            <a:avLst/>
          </a:prstGeom>
        </p:spPr>
        <p:txBody>
          <a:bodyPr/>
          <a:lstStyle/>
          <a:p>
            <a:endParaRPr lang="fr-FR"/>
          </a:p>
        </p:txBody>
      </p:sp>
      <p:sp>
        <p:nvSpPr>
          <p:cNvPr id="4" name="Espace réservé du numéro de diapositive 3">
            <a:extLst>
              <a:ext uri="{FF2B5EF4-FFF2-40B4-BE49-F238E27FC236}">
                <a16:creationId xmlns:a16="http://schemas.microsoft.com/office/drawing/2014/main" id="{7A0682C4-C2BB-3651-6624-3C2FB6B74528}"/>
              </a:ext>
            </a:extLst>
          </p:cNvPr>
          <p:cNvSpPr>
            <a:spLocks noGrp="1"/>
          </p:cNvSpPr>
          <p:nvPr>
            <p:ph type="sldNum" sz="quarter" idx="12"/>
          </p:nvPr>
        </p:nvSpPr>
        <p:spPr>
          <a:xfrm>
            <a:off x="8610600" y="6356350"/>
            <a:ext cx="2743200" cy="365125"/>
          </a:xfrm>
          <a:prstGeom prst="rect">
            <a:avLst/>
          </a:prstGeom>
        </p:spPr>
        <p:txBody>
          <a:bodyPr/>
          <a:lstStyle/>
          <a:p>
            <a:fld id="{7CCF1540-8EE5-D94B-A455-395707084A97}" type="slidenum">
              <a:rPr lang="fr-FR" smtClean="0"/>
              <a:t>‹N°›</a:t>
            </a:fld>
            <a:endParaRPr lang="fr-FR"/>
          </a:p>
        </p:txBody>
      </p:sp>
    </p:spTree>
    <p:extLst>
      <p:ext uri="{BB962C8B-B14F-4D97-AF65-F5344CB8AC3E}">
        <p14:creationId xmlns:p14="http://schemas.microsoft.com/office/powerpoint/2010/main" val="7460614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409758A-B5F1-E328-94A4-F1D2E7D85DE3}"/>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1B72C967-9868-CBFC-BC6C-CEE704750F26}"/>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0DEA9766-0B91-FD5D-9B86-25E797F6FA7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15DCF323-7A3B-A7B2-C8DC-66FF9C1359F1}"/>
              </a:ext>
            </a:extLst>
          </p:cNvPr>
          <p:cNvSpPr>
            <a:spLocks noGrp="1"/>
          </p:cNvSpPr>
          <p:nvPr>
            <p:ph type="dt" sz="half" idx="10"/>
          </p:nvPr>
        </p:nvSpPr>
        <p:spPr>
          <a:xfrm>
            <a:off x="838200" y="6356350"/>
            <a:ext cx="2743200" cy="365125"/>
          </a:xfrm>
          <a:prstGeom prst="rect">
            <a:avLst/>
          </a:prstGeom>
        </p:spPr>
        <p:txBody>
          <a:bodyPr/>
          <a:lstStyle/>
          <a:p>
            <a:fld id="{B024DD4B-908F-154F-B500-8EA28BBAA2B8}" type="datetimeFigureOut">
              <a:rPr lang="fr-FR" smtClean="0"/>
              <a:t>13/02/2026</a:t>
            </a:fld>
            <a:endParaRPr lang="fr-FR"/>
          </a:p>
        </p:txBody>
      </p:sp>
      <p:sp>
        <p:nvSpPr>
          <p:cNvPr id="6" name="Espace réservé du pied de page 5">
            <a:extLst>
              <a:ext uri="{FF2B5EF4-FFF2-40B4-BE49-F238E27FC236}">
                <a16:creationId xmlns:a16="http://schemas.microsoft.com/office/drawing/2014/main" id="{E9DE77C1-6206-1157-DDE7-4DF2464A81BA}"/>
              </a:ext>
            </a:extLst>
          </p:cNvPr>
          <p:cNvSpPr>
            <a:spLocks noGrp="1"/>
          </p:cNvSpPr>
          <p:nvPr>
            <p:ph type="ftr" sz="quarter" idx="11"/>
          </p:nvPr>
        </p:nvSpPr>
        <p:spPr>
          <a:xfrm>
            <a:off x="4038600" y="6365827"/>
            <a:ext cx="4114800" cy="365125"/>
          </a:xfrm>
          <a:prstGeom prst="rect">
            <a:avLst/>
          </a:prstGeom>
        </p:spPr>
        <p:txBody>
          <a:bodyPr/>
          <a:lstStyle/>
          <a:p>
            <a:endParaRPr lang="fr-FR"/>
          </a:p>
        </p:txBody>
      </p:sp>
      <p:sp>
        <p:nvSpPr>
          <p:cNvPr id="7" name="Espace réservé du numéro de diapositive 6">
            <a:extLst>
              <a:ext uri="{FF2B5EF4-FFF2-40B4-BE49-F238E27FC236}">
                <a16:creationId xmlns:a16="http://schemas.microsoft.com/office/drawing/2014/main" id="{6AB46B0A-FC4F-CEF4-F423-5848D07893FA}"/>
              </a:ext>
            </a:extLst>
          </p:cNvPr>
          <p:cNvSpPr>
            <a:spLocks noGrp="1"/>
          </p:cNvSpPr>
          <p:nvPr>
            <p:ph type="sldNum" sz="quarter" idx="12"/>
          </p:nvPr>
        </p:nvSpPr>
        <p:spPr>
          <a:xfrm>
            <a:off x="8610600" y="6356350"/>
            <a:ext cx="2743200" cy="365125"/>
          </a:xfrm>
          <a:prstGeom prst="rect">
            <a:avLst/>
          </a:prstGeom>
        </p:spPr>
        <p:txBody>
          <a:bodyPr/>
          <a:lstStyle/>
          <a:p>
            <a:fld id="{7CCF1540-8EE5-D94B-A455-395707084A97}" type="slidenum">
              <a:rPr lang="fr-FR" smtClean="0"/>
              <a:t>‹N°›</a:t>
            </a:fld>
            <a:endParaRPr lang="fr-FR"/>
          </a:p>
        </p:txBody>
      </p:sp>
    </p:spTree>
    <p:extLst>
      <p:ext uri="{BB962C8B-B14F-4D97-AF65-F5344CB8AC3E}">
        <p14:creationId xmlns:p14="http://schemas.microsoft.com/office/powerpoint/2010/main" val="32029194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E868A52-4EBA-2A5C-9A2E-A1E2349A2A2D}"/>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64158AE8-5ACF-EB3D-2EFC-5CFFAF3435CB}"/>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A0151E22-191B-9CCF-BD72-B02EBC9BD19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6422F0B3-5FBC-E256-6724-4B3A6D86DCF9}"/>
              </a:ext>
            </a:extLst>
          </p:cNvPr>
          <p:cNvSpPr>
            <a:spLocks noGrp="1"/>
          </p:cNvSpPr>
          <p:nvPr>
            <p:ph type="dt" sz="half" idx="10"/>
          </p:nvPr>
        </p:nvSpPr>
        <p:spPr>
          <a:xfrm>
            <a:off x="838200" y="6356350"/>
            <a:ext cx="2743200" cy="365125"/>
          </a:xfrm>
          <a:prstGeom prst="rect">
            <a:avLst/>
          </a:prstGeom>
        </p:spPr>
        <p:txBody>
          <a:bodyPr/>
          <a:lstStyle/>
          <a:p>
            <a:fld id="{B024DD4B-908F-154F-B500-8EA28BBAA2B8}" type="datetimeFigureOut">
              <a:rPr lang="fr-FR" smtClean="0"/>
              <a:t>13/02/2026</a:t>
            </a:fld>
            <a:endParaRPr lang="fr-FR"/>
          </a:p>
        </p:txBody>
      </p:sp>
      <p:sp>
        <p:nvSpPr>
          <p:cNvPr id="6" name="Espace réservé du pied de page 5">
            <a:extLst>
              <a:ext uri="{FF2B5EF4-FFF2-40B4-BE49-F238E27FC236}">
                <a16:creationId xmlns:a16="http://schemas.microsoft.com/office/drawing/2014/main" id="{7C967DEC-0EC2-F088-A07A-32181588A1C1}"/>
              </a:ext>
            </a:extLst>
          </p:cNvPr>
          <p:cNvSpPr>
            <a:spLocks noGrp="1"/>
          </p:cNvSpPr>
          <p:nvPr>
            <p:ph type="ftr" sz="quarter" idx="11"/>
          </p:nvPr>
        </p:nvSpPr>
        <p:spPr>
          <a:xfrm>
            <a:off x="4038600" y="6365827"/>
            <a:ext cx="4114800" cy="365125"/>
          </a:xfrm>
          <a:prstGeom prst="rect">
            <a:avLst/>
          </a:prstGeom>
        </p:spPr>
        <p:txBody>
          <a:bodyPr/>
          <a:lstStyle/>
          <a:p>
            <a:endParaRPr lang="fr-FR"/>
          </a:p>
        </p:txBody>
      </p:sp>
      <p:sp>
        <p:nvSpPr>
          <p:cNvPr id="7" name="Espace réservé du numéro de diapositive 6">
            <a:extLst>
              <a:ext uri="{FF2B5EF4-FFF2-40B4-BE49-F238E27FC236}">
                <a16:creationId xmlns:a16="http://schemas.microsoft.com/office/drawing/2014/main" id="{206CF262-403F-441E-E94B-D6102FB551AA}"/>
              </a:ext>
            </a:extLst>
          </p:cNvPr>
          <p:cNvSpPr>
            <a:spLocks noGrp="1"/>
          </p:cNvSpPr>
          <p:nvPr>
            <p:ph type="sldNum" sz="quarter" idx="12"/>
          </p:nvPr>
        </p:nvSpPr>
        <p:spPr>
          <a:xfrm>
            <a:off x="8610600" y="6356350"/>
            <a:ext cx="2743200" cy="365125"/>
          </a:xfrm>
          <a:prstGeom prst="rect">
            <a:avLst/>
          </a:prstGeom>
        </p:spPr>
        <p:txBody>
          <a:bodyPr/>
          <a:lstStyle/>
          <a:p>
            <a:fld id="{7CCF1540-8EE5-D94B-A455-395707084A97}" type="slidenum">
              <a:rPr lang="fr-FR" smtClean="0"/>
              <a:t>‹N°›</a:t>
            </a:fld>
            <a:endParaRPr lang="fr-FR"/>
          </a:p>
        </p:txBody>
      </p:sp>
    </p:spTree>
    <p:extLst>
      <p:ext uri="{BB962C8B-B14F-4D97-AF65-F5344CB8AC3E}">
        <p14:creationId xmlns:p14="http://schemas.microsoft.com/office/powerpoint/2010/main" val="30375648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Espace réservé de la date 3">
            <a:extLst>
              <a:ext uri="{FF2B5EF4-FFF2-40B4-BE49-F238E27FC236}">
                <a16:creationId xmlns:a16="http://schemas.microsoft.com/office/drawing/2014/main" id="{D3F02B8B-75C0-5F4E-9258-16031CE939E7}"/>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FR" dirty="0"/>
          </a:p>
        </p:txBody>
      </p:sp>
      <p:pic>
        <p:nvPicPr>
          <p:cNvPr id="15" name="Image 14">
            <a:extLst>
              <a:ext uri="{FF2B5EF4-FFF2-40B4-BE49-F238E27FC236}">
                <a16:creationId xmlns:a16="http://schemas.microsoft.com/office/drawing/2014/main" id="{5DF35E63-6C80-ADE9-5504-89FFC5483E5D}"/>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10111778" y="162299"/>
            <a:ext cx="860984" cy="860984"/>
          </a:xfrm>
          <a:prstGeom prst="rect">
            <a:avLst/>
          </a:prstGeom>
        </p:spPr>
      </p:pic>
      <p:pic>
        <p:nvPicPr>
          <p:cNvPr id="20" name="Image 19">
            <a:extLst>
              <a:ext uri="{FF2B5EF4-FFF2-40B4-BE49-F238E27FC236}">
                <a16:creationId xmlns:a16="http://schemas.microsoft.com/office/drawing/2014/main" id="{B44328E1-AB49-4BCB-9BAE-6FBD55B19AA3}"/>
              </a:ext>
            </a:extLst>
          </p:cNvPr>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11211665" y="5986856"/>
            <a:ext cx="860984" cy="860984"/>
          </a:xfrm>
          <a:prstGeom prst="rect">
            <a:avLst/>
          </a:prstGeom>
        </p:spPr>
      </p:pic>
      <p:pic>
        <p:nvPicPr>
          <p:cNvPr id="3" name="Image 2">
            <a:extLst>
              <a:ext uri="{FF2B5EF4-FFF2-40B4-BE49-F238E27FC236}">
                <a16:creationId xmlns:a16="http://schemas.microsoft.com/office/drawing/2014/main" id="{9703FA9A-A6F1-0EFB-0021-14C83CC3772D}"/>
              </a:ext>
            </a:extLst>
          </p:cNvPr>
          <p:cNvPicPr>
            <a:picLocks noChangeAspect="1"/>
          </p:cNvPicPr>
          <p:nvPr userDrawn="1"/>
        </p:nvPicPr>
        <p:blipFill>
          <a:blip r:embed="rId15"/>
          <a:stretch>
            <a:fillRect/>
          </a:stretch>
        </p:blipFill>
        <p:spPr>
          <a:xfrm>
            <a:off x="11117381" y="102235"/>
            <a:ext cx="955268" cy="942167"/>
          </a:xfrm>
          <a:prstGeom prst="rect">
            <a:avLst/>
          </a:prstGeom>
        </p:spPr>
      </p:pic>
      <p:pic>
        <p:nvPicPr>
          <p:cNvPr id="8" name="Image 7">
            <a:extLst>
              <a:ext uri="{FF2B5EF4-FFF2-40B4-BE49-F238E27FC236}">
                <a16:creationId xmlns:a16="http://schemas.microsoft.com/office/drawing/2014/main" id="{9C444341-B505-338A-99EB-59AD53498580}"/>
              </a:ext>
            </a:extLst>
          </p:cNvPr>
          <p:cNvPicPr>
            <a:picLocks noChangeAspect="1"/>
          </p:cNvPicPr>
          <p:nvPr userDrawn="1"/>
        </p:nvPicPr>
        <p:blipFill>
          <a:blip r:embed="rId16"/>
          <a:stretch>
            <a:fillRect/>
          </a:stretch>
        </p:blipFill>
        <p:spPr>
          <a:xfrm>
            <a:off x="2" y="5490477"/>
            <a:ext cx="2468878" cy="1367523"/>
          </a:xfrm>
          <a:prstGeom prst="rect">
            <a:avLst/>
          </a:prstGeom>
        </p:spPr>
      </p:pic>
      <p:sp>
        <p:nvSpPr>
          <p:cNvPr id="2" name="ZoneTexte 1">
            <a:extLst>
              <a:ext uri="{FF2B5EF4-FFF2-40B4-BE49-F238E27FC236}">
                <a16:creationId xmlns:a16="http://schemas.microsoft.com/office/drawing/2014/main" id="{690ECDDB-06F3-5BA4-2595-579236D005B3}"/>
              </a:ext>
            </a:extLst>
          </p:cNvPr>
          <p:cNvSpPr txBox="1"/>
          <p:nvPr userDrawn="1"/>
        </p:nvSpPr>
        <p:spPr>
          <a:xfrm>
            <a:off x="2209800" y="6263459"/>
            <a:ext cx="7531205" cy="307777"/>
          </a:xfrm>
          <a:prstGeom prst="rect">
            <a:avLst/>
          </a:prstGeom>
          <a:noFill/>
        </p:spPr>
        <p:txBody>
          <a:bodyPr wrap="square" rtlCol="0">
            <a:spAutoFit/>
          </a:bodyPr>
          <a:lstStyle/>
          <a:p>
            <a:pPr algn="ctr"/>
            <a:r>
              <a:rPr lang="fr-FR" sz="1400" dirty="0">
                <a:solidFill>
                  <a:srgbClr val="193B5B"/>
                </a:solidFill>
                <a:latin typeface="Avenir Book" panose="02000503020000020003" pitchFamily="2" charset="0"/>
              </a:rPr>
              <a:t>Journées scientifiques du PEPR Électronique - 18/20 mars 2026 - Lyon</a:t>
            </a:r>
          </a:p>
        </p:txBody>
      </p:sp>
    </p:spTree>
    <p:extLst>
      <p:ext uri="{BB962C8B-B14F-4D97-AF65-F5344CB8AC3E}">
        <p14:creationId xmlns:p14="http://schemas.microsoft.com/office/powerpoint/2010/main" val="31137914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CFC7348-CC9E-BA05-EE6E-FDDC68273B52}"/>
              </a:ext>
            </a:extLst>
          </p:cNvPr>
          <p:cNvSpPr>
            <a:spLocks noGrp="1"/>
          </p:cNvSpPr>
          <p:nvPr>
            <p:ph idx="1"/>
          </p:nvPr>
        </p:nvSpPr>
        <p:spPr>
          <a:xfrm>
            <a:off x="126016" y="2839493"/>
            <a:ext cx="5417534" cy="1179013"/>
          </a:xfrm>
        </p:spPr>
        <p:txBody>
          <a:bodyPr/>
          <a:lstStyle/>
          <a:p>
            <a:pPr marL="0" indent="0">
              <a:buNone/>
            </a:pPr>
            <a:r>
              <a:rPr lang="fr-FR" sz="7200" dirty="0">
                <a:solidFill>
                  <a:srgbClr val="00B0F0"/>
                </a:solidFill>
                <a:latin typeface="Avenir Medium" panose="02000503020000020003" pitchFamily="2" charset="0"/>
              </a:rPr>
              <a:t>RESISTE</a:t>
            </a:r>
          </a:p>
        </p:txBody>
      </p:sp>
      <p:pic>
        <p:nvPicPr>
          <p:cNvPr id="6" name="Image 5">
            <a:extLst>
              <a:ext uri="{FF2B5EF4-FFF2-40B4-BE49-F238E27FC236}">
                <a16:creationId xmlns:a16="http://schemas.microsoft.com/office/drawing/2014/main" id="{0F0C855E-F161-77A8-01E5-CF57561330BB}"/>
              </a:ext>
            </a:extLst>
          </p:cNvPr>
          <p:cNvPicPr>
            <a:picLocks noChangeAspect="1"/>
          </p:cNvPicPr>
          <p:nvPr/>
        </p:nvPicPr>
        <p:blipFill>
          <a:blip r:embed="rId3"/>
          <a:stretch>
            <a:fillRect/>
          </a:stretch>
        </p:blipFill>
        <p:spPr>
          <a:xfrm>
            <a:off x="5669280" y="925830"/>
            <a:ext cx="4988864" cy="5312410"/>
          </a:xfrm>
          <a:prstGeom prst="rect">
            <a:avLst/>
          </a:prstGeom>
        </p:spPr>
      </p:pic>
    </p:spTree>
    <p:extLst>
      <p:ext uri="{BB962C8B-B14F-4D97-AF65-F5344CB8AC3E}">
        <p14:creationId xmlns:p14="http://schemas.microsoft.com/office/powerpoint/2010/main" val="6830604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751258B2-D596-F808-93A3-9C92A544890A}"/>
              </a:ext>
            </a:extLst>
          </p:cNvPr>
          <p:cNvSpPr txBox="1"/>
          <p:nvPr/>
        </p:nvSpPr>
        <p:spPr>
          <a:xfrm>
            <a:off x="1164013" y="4016087"/>
            <a:ext cx="4097597" cy="1692771"/>
          </a:xfrm>
          <a:prstGeom prst="rect">
            <a:avLst/>
          </a:prstGeom>
          <a:noFill/>
          <a:ln>
            <a:solidFill>
              <a:srgbClr val="193B5B"/>
            </a:solidFill>
          </a:ln>
        </p:spPr>
        <p:txBody>
          <a:bodyPr wrap="none" rtlCol="0">
            <a:spAutoFit/>
          </a:bodyPr>
          <a:lstStyle/>
          <a:p>
            <a:r>
              <a:rPr lang="fr-FR" dirty="0">
                <a:solidFill>
                  <a:srgbClr val="193B5B"/>
                </a:solidFill>
              </a:rPr>
              <a:t>- La typo est « avenir »</a:t>
            </a:r>
          </a:p>
          <a:p>
            <a:endParaRPr lang="fr-FR" dirty="0">
              <a:solidFill>
                <a:srgbClr val="193B5B"/>
              </a:solidFill>
            </a:endParaRPr>
          </a:p>
          <a:p>
            <a:r>
              <a:rPr lang="fr-FR" dirty="0">
                <a:solidFill>
                  <a:srgbClr val="193B5B"/>
                </a:solidFill>
              </a:rPr>
              <a:t>- Les 3 couleurs principales utilisées sont :</a:t>
            </a:r>
          </a:p>
          <a:p>
            <a:r>
              <a:rPr lang="fr-FR" dirty="0">
                <a:solidFill>
                  <a:srgbClr val="193B5B"/>
                </a:solidFill>
              </a:rPr>
              <a:t>	Le </a:t>
            </a:r>
            <a:r>
              <a:rPr lang="fr-FR">
                <a:solidFill>
                  <a:srgbClr val="193B5B"/>
                </a:solidFill>
              </a:rPr>
              <a:t>bleu foncé</a:t>
            </a:r>
            <a:endParaRPr lang="fr-FR" dirty="0">
              <a:solidFill>
                <a:srgbClr val="05B0F0"/>
              </a:solidFill>
            </a:endParaRPr>
          </a:p>
          <a:p>
            <a:r>
              <a:rPr lang="fr-FR" dirty="0">
                <a:solidFill>
                  <a:srgbClr val="B4A398"/>
                </a:solidFill>
              </a:rPr>
              <a:t>	Le beige</a:t>
            </a:r>
          </a:p>
          <a:p>
            <a:r>
              <a:rPr lang="fr-FR" sz="1400" i="1" dirty="0"/>
              <a:t> </a:t>
            </a:r>
            <a:r>
              <a:rPr lang="fr-FR" sz="1400" i="1" dirty="0">
                <a:solidFill>
                  <a:srgbClr val="193B5B"/>
                </a:solidFill>
              </a:rPr>
              <a:t>Elles sont toutes enregistrées</a:t>
            </a:r>
          </a:p>
        </p:txBody>
      </p:sp>
      <p:sp>
        <p:nvSpPr>
          <p:cNvPr id="5" name="ZoneTexte 4">
            <a:extLst>
              <a:ext uri="{FF2B5EF4-FFF2-40B4-BE49-F238E27FC236}">
                <a16:creationId xmlns:a16="http://schemas.microsoft.com/office/drawing/2014/main" id="{AF0B3FFC-F4A2-418D-80CE-A90D2EC26B73}"/>
              </a:ext>
            </a:extLst>
          </p:cNvPr>
          <p:cNvSpPr txBox="1"/>
          <p:nvPr/>
        </p:nvSpPr>
        <p:spPr>
          <a:xfrm>
            <a:off x="1183394" y="1704867"/>
            <a:ext cx="8104444" cy="1200329"/>
          </a:xfrm>
          <a:prstGeom prst="rect">
            <a:avLst/>
          </a:prstGeom>
          <a:noFill/>
          <a:ln>
            <a:solidFill>
              <a:srgbClr val="193B5B"/>
            </a:solidFill>
          </a:ln>
        </p:spPr>
        <p:txBody>
          <a:bodyPr wrap="square" rtlCol="0">
            <a:spAutoFit/>
          </a:bodyPr>
          <a:lstStyle/>
          <a:p>
            <a:r>
              <a:rPr lang="fr-FR" sz="3600" dirty="0">
                <a:solidFill>
                  <a:srgbClr val="002060"/>
                </a:solidFill>
              </a:rPr>
              <a:t>3 min sur un fait marquant par projet</a:t>
            </a:r>
            <a:endParaRPr lang="fr-FR" sz="3600" dirty="0">
              <a:solidFill>
                <a:srgbClr val="193B5B"/>
              </a:solidFill>
            </a:endParaRPr>
          </a:p>
          <a:p>
            <a:endParaRPr lang="fr-FR" dirty="0">
              <a:solidFill>
                <a:srgbClr val="193B5B"/>
              </a:solidFill>
            </a:endParaRPr>
          </a:p>
          <a:p>
            <a:endParaRPr lang="fr-FR" dirty="0">
              <a:solidFill>
                <a:srgbClr val="193B5B"/>
              </a:solidFill>
            </a:endParaRPr>
          </a:p>
        </p:txBody>
      </p:sp>
      <p:pic>
        <p:nvPicPr>
          <p:cNvPr id="2" name="Image 1">
            <a:extLst>
              <a:ext uri="{FF2B5EF4-FFF2-40B4-BE49-F238E27FC236}">
                <a16:creationId xmlns:a16="http://schemas.microsoft.com/office/drawing/2014/main" id="{D7A114F6-84D0-BD87-DFA6-1ACE3D21C66A}"/>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6357" y="147448"/>
            <a:ext cx="1184001" cy="1022755"/>
          </a:xfrm>
          <a:prstGeom prst="rect">
            <a:avLst/>
          </a:prstGeom>
        </p:spPr>
      </p:pic>
    </p:spTree>
    <p:extLst>
      <p:ext uri="{BB962C8B-B14F-4D97-AF65-F5344CB8AC3E}">
        <p14:creationId xmlns:p14="http://schemas.microsoft.com/office/powerpoint/2010/main" val="41469473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28E51D1-39C9-A80B-F39B-026C441C6999}"/>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82C7ED22-EB47-A8E3-254C-4E03814E1181}"/>
              </a:ext>
            </a:extLst>
          </p:cNvPr>
          <p:cNvSpPr>
            <a:spLocks noGrp="1"/>
          </p:cNvSpPr>
          <p:nvPr>
            <p:ph idx="1"/>
          </p:nvPr>
        </p:nvSpPr>
        <p:spPr/>
        <p:txBody>
          <a:bodyPr/>
          <a:lstStyle/>
          <a:p>
            <a:endParaRPr lang="fr-FR"/>
          </a:p>
        </p:txBody>
      </p:sp>
      <p:pic>
        <p:nvPicPr>
          <p:cNvPr id="4" name="Image 3">
            <a:extLst>
              <a:ext uri="{FF2B5EF4-FFF2-40B4-BE49-F238E27FC236}">
                <a16:creationId xmlns:a16="http://schemas.microsoft.com/office/drawing/2014/main" id="{A571BC7F-1762-A23D-26CB-735ABD118263}"/>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16357" y="147448"/>
            <a:ext cx="1184001" cy="1022755"/>
          </a:xfrm>
          <a:prstGeom prst="rect">
            <a:avLst/>
          </a:prstGeom>
        </p:spPr>
      </p:pic>
    </p:spTree>
    <p:extLst>
      <p:ext uri="{BB962C8B-B14F-4D97-AF65-F5344CB8AC3E}">
        <p14:creationId xmlns:p14="http://schemas.microsoft.com/office/powerpoint/2010/main" val="25109318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85DA56E-1B2F-2F11-CF02-49563C9345AE}"/>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CDC5DB30-21D2-5C2D-D841-78E50B4A478F}"/>
              </a:ext>
            </a:extLst>
          </p:cNvPr>
          <p:cNvSpPr>
            <a:spLocks noGrp="1"/>
          </p:cNvSpPr>
          <p:nvPr>
            <p:ph idx="1"/>
          </p:nvPr>
        </p:nvSpPr>
        <p:spPr/>
        <p:txBody>
          <a:bodyPr/>
          <a:lstStyle/>
          <a:p>
            <a:endParaRPr lang="fr-FR" dirty="0"/>
          </a:p>
        </p:txBody>
      </p:sp>
      <p:pic>
        <p:nvPicPr>
          <p:cNvPr id="4" name="Image 3">
            <a:extLst>
              <a:ext uri="{FF2B5EF4-FFF2-40B4-BE49-F238E27FC236}">
                <a16:creationId xmlns:a16="http://schemas.microsoft.com/office/drawing/2014/main" id="{F5668C67-8DBD-6BEA-0A73-662B7E4FB952}"/>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16357" y="147448"/>
            <a:ext cx="1184001" cy="1022755"/>
          </a:xfrm>
          <a:prstGeom prst="rect">
            <a:avLst/>
          </a:prstGeom>
        </p:spPr>
      </p:pic>
    </p:spTree>
    <p:extLst>
      <p:ext uri="{BB962C8B-B14F-4D97-AF65-F5344CB8AC3E}">
        <p14:creationId xmlns:p14="http://schemas.microsoft.com/office/powerpoint/2010/main" val="24204638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751258B2-D596-F808-93A3-9C92A544890A}"/>
              </a:ext>
            </a:extLst>
          </p:cNvPr>
          <p:cNvSpPr txBox="1"/>
          <p:nvPr/>
        </p:nvSpPr>
        <p:spPr>
          <a:xfrm>
            <a:off x="1039323" y="3558886"/>
            <a:ext cx="4097597" cy="2031325"/>
          </a:xfrm>
          <a:prstGeom prst="rect">
            <a:avLst/>
          </a:prstGeom>
          <a:noFill/>
          <a:ln>
            <a:solidFill>
              <a:srgbClr val="193B5B"/>
            </a:solidFill>
          </a:ln>
        </p:spPr>
        <p:txBody>
          <a:bodyPr wrap="none" rtlCol="0">
            <a:spAutoFit/>
          </a:bodyPr>
          <a:lstStyle/>
          <a:p>
            <a:r>
              <a:rPr lang="fr-FR" dirty="0">
                <a:solidFill>
                  <a:srgbClr val="193B5B"/>
                </a:solidFill>
              </a:rPr>
              <a:t>- La typo est « avenir »</a:t>
            </a:r>
          </a:p>
          <a:p>
            <a:endParaRPr lang="fr-FR" dirty="0">
              <a:solidFill>
                <a:srgbClr val="193B5B"/>
              </a:solidFill>
            </a:endParaRPr>
          </a:p>
          <a:p>
            <a:r>
              <a:rPr lang="fr-FR" dirty="0">
                <a:solidFill>
                  <a:srgbClr val="193B5B"/>
                </a:solidFill>
              </a:rPr>
              <a:t>- Les 3 couleurs principales utilisées sont :</a:t>
            </a:r>
          </a:p>
          <a:p>
            <a:r>
              <a:rPr lang="fr-FR" dirty="0">
                <a:solidFill>
                  <a:srgbClr val="193B5B"/>
                </a:solidFill>
              </a:rPr>
              <a:t>	Le bleu foncé</a:t>
            </a:r>
          </a:p>
          <a:p>
            <a:r>
              <a:rPr lang="fr-FR" dirty="0">
                <a:solidFill>
                  <a:srgbClr val="05B0F0"/>
                </a:solidFill>
              </a:rPr>
              <a:t>	Le bleu perception numérique</a:t>
            </a:r>
          </a:p>
          <a:p>
            <a:r>
              <a:rPr lang="fr-FR" dirty="0">
                <a:solidFill>
                  <a:srgbClr val="B4A398"/>
                </a:solidFill>
              </a:rPr>
              <a:t>	Le beige</a:t>
            </a:r>
          </a:p>
          <a:p>
            <a:r>
              <a:rPr lang="fr-FR" sz="1400" i="1" dirty="0"/>
              <a:t> </a:t>
            </a:r>
            <a:r>
              <a:rPr lang="fr-FR" sz="1400" i="1" dirty="0">
                <a:solidFill>
                  <a:srgbClr val="193B5B"/>
                </a:solidFill>
              </a:rPr>
              <a:t>Elles sont toutes enregistrées</a:t>
            </a:r>
          </a:p>
        </p:txBody>
      </p:sp>
      <p:sp>
        <p:nvSpPr>
          <p:cNvPr id="5" name="ZoneTexte 4">
            <a:extLst>
              <a:ext uri="{FF2B5EF4-FFF2-40B4-BE49-F238E27FC236}">
                <a16:creationId xmlns:a16="http://schemas.microsoft.com/office/drawing/2014/main" id="{8F17C533-9AE4-CDF7-016C-1828DDDF9B50}"/>
              </a:ext>
            </a:extLst>
          </p:cNvPr>
          <p:cNvSpPr txBox="1"/>
          <p:nvPr/>
        </p:nvSpPr>
        <p:spPr>
          <a:xfrm>
            <a:off x="1183394" y="1704867"/>
            <a:ext cx="8104444" cy="1200329"/>
          </a:xfrm>
          <a:prstGeom prst="rect">
            <a:avLst/>
          </a:prstGeom>
          <a:noFill/>
          <a:ln>
            <a:solidFill>
              <a:srgbClr val="193B5B"/>
            </a:solidFill>
          </a:ln>
        </p:spPr>
        <p:txBody>
          <a:bodyPr wrap="square" rtlCol="0">
            <a:spAutoFit/>
          </a:bodyPr>
          <a:lstStyle/>
          <a:p>
            <a:r>
              <a:rPr lang="fr-FR" sz="3600" dirty="0">
                <a:solidFill>
                  <a:srgbClr val="002060"/>
                </a:solidFill>
              </a:rPr>
              <a:t>3 min sur un fait marquant par projet</a:t>
            </a:r>
            <a:endParaRPr lang="fr-FR" sz="3600" dirty="0">
              <a:solidFill>
                <a:srgbClr val="193B5B"/>
              </a:solidFill>
            </a:endParaRPr>
          </a:p>
          <a:p>
            <a:endParaRPr lang="fr-FR" dirty="0">
              <a:solidFill>
                <a:srgbClr val="193B5B"/>
              </a:solidFill>
            </a:endParaRPr>
          </a:p>
          <a:p>
            <a:endParaRPr lang="fr-FR" dirty="0">
              <a:solidFill>
                <a:srgbClr val="193B5B"/>
              </a:solidFill>
            </a:endParaRPr>
          </a:p>
        </p:txBody>
      </p:sp>
      <p:pic>
        <p:nvPicPr>
          <p:cNvPr id="2" name="Image 1">
            <a:extLst>
              <a:ext uri="{FF2B5EF4-FFF2-40B4-BE49-F238E27FC236}">
                <a16:creationId xmlns:a16="http://schemas.microsoft.com/office/drawing/2014/main" id="{2C96AD99-4082-5097-6199-A1526428B80F}"/>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57508" y="156654"/>
            <a:ext cx="1137931" cy="981292"/>
          </a:xfrm>
          <a:prstGeom prst="rect">
            <a:avLst/>
          </a:prstGeom>
        </p:spPr>
      </p:pic>
    </p:spTree>
    <p:extLst>
      <p:ext uri="{BB962C8B-B14F-4D97-AF65-F5344CB8AC3E}">
        <p14:creationId xmlns:p14="http://schemas.microsoft.com/office/powerpoint/2010/main" val="24127165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28E51D1-39C9-A80B-F39B-026C441C6999}"/>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82C7ED22-EB47-A8E3-254C-4E03814E1181}"/>
              </a:ext>
            </a:extLst>
          </p:cNvPr>
          <p:cNvSpPr>
            <a:spLocks noGrp="1"/>
          </p:cNvSpPr>
          <p:nvPr>
            <p:ph idx="1"/>
          </p:nvPr>
        </p:nvSpPr>
        <p:spPr/>
        <p:txBody>
          <a:bodyPr/>
          <a:lstStyle/>
          <a:p>
            <a:endParaRPr lang="fr-FR"/>
          </a:p>
        </p:txBody>
      </p:sp>
      <p:pic>
        <p:nvPicPr>
          <p:cNvPr id="4" name="Image 3">
            <a:extLst>
              <a:ext uri="{FF2B5EF4-FFF2-40B4-BE49-F238E27FC236}">
                <a16:creationId xmlns:a16="http://schemas.microsoft.com/office/drawing/2014/main" id="{1F03B3D9-3B82-E130-08BF-3250AD4972DE}"/>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57508" y="156654"/>
            <a:ext cx="1137931" cy="981292"/>
          </a:xfrm>
          <a:prstGeom prst="rect">
            <a:avLst/>
          </a:prstGeom>
        </p:spPr>
      </p:pic>
    </p:spTree>
    <p:extLst>
      <p:ext uri="{BB962C8B-B14F-4D97-AF65-F5344CB8AC3E}">
        <p14:creationId xmlns:p14="http://schemas.microsoft.com/office/powerpoint/2010/main" val="41986628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85DA56E-1B2F-2F11-CF02-49563C9345AE}"/>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CDC5DB30-21D2-5C2D-D841-78E50B4A478F}"/>
              </a:ext>
            </a:extLst>
          </p:cNvPr>
          <p:cNvSpPr>
            <a:spLocks noGrp="1"/>
          </p:cNvSpPr>
          <p:nvPr>
            <p:ph idx="1"/>
          </p:nvPr>
        </p:nvSpPr>
        <p:spPr/>
        <p:txBody>
          <a:bodyPr/>
          <a:lstStyle/>
          <a:p>
            <a:endParaRPr lang="fr-FR" dirty="0"/>
          </a:p>
        </p:txBody>
      </p:sp>
      <p:pic>
        <p:nvPicPr>
          <p:cNvPr id="4" name="Image 3">
            <a:extLst>
              <a:ext uri="{FF2B5EF4-FFF2-40B4-BE49-F238E27FC236}">
                <a16:creationId xmlns:a16="http://schemas.microsoft.com/office/drawing/2014/main" id="{74D1ECA3-F21B-FDC0-EC36-8E87C8218B62}"/>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57508" y="156654"/>
            <a:ext cx="1137931" cy="981292"/>
          </a:xfrm>
          <a:prstGeom prst="rect">
            <a:avLst/>
          </a:prstGeom>
        </p:spPr>
      </p:pic>
    </p:spTree>
    <p:extLst>
      <p:ext uri="{BB962C8B-B14F-4D97-AF65-F5344CB8AC3E}">
        <p14:creationId xmlns:p14="http://schemas.microsoft.com/office/powerpoint/2010/main" val="12649650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CFC7348-CC9E-BA05-EE6E-FDDC68273B52}"/>
              </a:ext>
            </a:extLst>
          </p:cNvPr>
          <p:cNvSpPr>
            <a:spLocks noGrp="1"/>
          </p:cNvSpPr>
          <p:nvPr>
            <p:ph idx="1"/>
          </p:nvPr>
        </p:nvSpPr>
        <p:spPr>
          <a:xfrm>
            <a:off x="126016" y="2839493"/>
            <a:ext cx="5417534" cy="1179013"/>
          </a:xfrm>
        </p:spPr>
        <p:txBody>
          <a:bodyPr/>
          <a:lstStyle/>
          <a:p>
            <a:pPr marL="0" indent="0">
              <a:buNone/>
            </a:pPr>
            <a:r>
              <a:rPr lang="fr-FR" sz="7200" dirty="0">
                <a:solidFill>
                  <a:srgbClr val="00B0F0"/>
                </a:solidFill>
                <a:latin typeface="Avenir Medium" panose="02000503020000020003" pitchFamily="2" charset="0"/>
              </a:rPr>
              <a:t>COMPTERA</a:t>
            </a:r>
          </a:p>
        </p:txBody>
      </p:sp>
      <p:pic>
        <p:nvPicPr>
          <p:cNvPr id="7" name="Image 6">
            <a:extLst>
              <a:ext uri="{FF2B5EF4-FFF2-40B4-BE49-F238E27FC236}">
                <a16:creationId xmlns:a16="http://schemas.microsoft.com/office/drawing/2014/main" id="{1E2AA04D-B99D-3EAF-EB05-25034D1DFBEA}"/>
              </a:ext>
            </a:extLst>
          </p:cNvPr>
          <p:cNvPicPr>
            <a:picLocks noChangeAspect="1"/>
          </p:cNvPicPr>
          <p:nvPr/>
        </p:nvPicPr>
        <p:blipFill>
          <a:blip r:embed="rId3"/>
          <a:stretch>
            <a:fillRect/>
          </a:stretch>
        </p:blipFill>
        <p:spPr>
          <a:xfrm>
            <a:off x="5757084" y="925830"/>
            <a:ext cx="4901061" cy="5273293"/>
          </a:xfrm>
          <a:prstGeom prst="rect">
            <a:avLst/>
          </a:prstGeom>
        </p:spPr>
      </p:pic>
    </p:spTree>
    <p:extLst>
      <p:ext uri="{BB962C8B-B14F-4D97-AF65-F5344CB8AC3E}">
        <p14:creationId xmlns:p14="http://schemas.microsoft.com/office/powerpoint/2010/main" val="21303110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751258B2-D596-F808-93A3-9C92A544890A}"/>
              </a:ext>
            </a:extLst>
          </p:cNvPr>
          <p:cNvSpPr txBox="1"/>
          <p:nvPr/>
        </p:nvSpPr>
        <p:spPr>
          <a:xfrm>
            <a:off x="1215968" y="3429000"/>
            <a:ext cx="4097597" cy="2031325"/>
          </a:xfrm>
          <a:prstGeom prst="rect">
            <a:avLst/>
          </a:prstGeom>
          <a:noFill/>
          <a:ln>
            <a:solidFill>
              <a:srgbClr val="193B5B"/>
            </a:solidFill>
          </a:ln>
        </p:spPr>
        <p:txBody>
          <a:bodyPr wrap="none" rtlCol="0">
            <a:spAutoFit/>
          </a:bodyPr>
          <a:lstStyle/>
          <a:p>
            <a:r>
              <a:rPr lang="fr-FR" dirty="0">
                <a:solidFill>
                  <a:srgbClr val="193B5B"/>
                </a:solidFill>
              </a:rPr>
              <a:t>- La typo est « avenir »</a:t>
            </a:r>
          </a:p>
          <a:p>
            <a:endParaRPr lang="fr-FR" dirty="0">
              <a:solidFill>
                <a:srgbClr val="193B5B"/>
              </a:solidFill>
            </a:endParaRPr>
          </a:p>
          <a:p>
            <a:r>
              <a:rPr lang="fr-FR" dirty="0">
                <a:solidFill>
                  <a:srgbClr val="193B5B"/>
                </a:solidFill>
              </a:rPr>
              <a:t>- Les 3 couleurs principales utilisées sont :</a:t>
            </a:r>
          </a:p>
          <a:p>
            <a:r>
              <a:rPr lang="fr-FR" dirty="0">
                <a:solidFill>
                  <a:srgbClr val="193B5B"/>
                </a:solidFill>
              </a:rPr>
              <a:t>	Le bleu foncé</a:t>
            </a:r>
          </a:p>
          <a:p>
            <a:r>
              <a:rPr lang="fr-FR" dirty="0">
                <a:solidFill>
                  <a:srgbClr val="05B0F0"/>
                </a:solidFill>
              </a:rPr>
              <a:t>	Le bleu perception numérique</a:t>
            </a:r>
          </a:p>
          <a:p>
            <a:r>
              <a:rPr lang="fr-FR" dirty="0">
                <a:solidFill>
                  <a:srgbClr val="B4A398"/>
                </a:solidFill>
              </a:rPr>
              <a:t>	Le beige</a:t>
            </a:r>
          </a:p>
          <a:p>
            <a:r>
              <a:rPr lang="fr-FR" sz="1400" i="1" dirty="0"/>
              <a:t> </a:t>
            </a:r>
            <a:r>
              <a:rPr lang="fr-FR" sz="1400" i="1" dirty="0">
                <a:solidFill>
                  <a:srgbClr val="193B5B"/>
                </a:solidFill>
              </a:rPr>
              <a:t>Elles sont toutes enregistrées</a:t>
            </a:r>
          </a:p>
        </p:txBody>
      </p:sp>
      <p:sp>
        <p:nvSpPr>
          <p:cNvPr id="5" name="ZoneTexte 4">
            <a:extLst>
              <a:ext uri="{FF2B5EF4-FFF2-40B4-BE49-F238E27FC236}">
                <a16:creationId xmlns:a16="http://schemas.microsoft.com/office/drawing/2014/main" id="{CA7795AF-6664-C022-CC24-067744465F7D}"/>
              </a:ext>
            </a:extLst>
          </p:cNvPr>
          <p:cNvSpPr txBox="1"/>
          <p:nvPr/>
        </p:nvSpPr>
        <p:spPr>
          <a:xfrm>
            <a:off x="1183394" y="1704867"/>
            <a:ext cx="8104444" cy="1200329"/>
          </a:xfrm>
          <a:prstGeom prst="rect">
            <a:avLst/>
          </a:prstGeom>
          <a:noFill/>
          <a:ln>
            <a:solidFill>
              <a:srgbClr val="193B5B"/>
            </a:solidFill>
          </a:ln>
        </p:spPr>
        <p:txBody>
          <a:bodyPr wrap="square" rtlCol="0">
            <a:spAutoFit/>
          </a:bodyPr>
          <a:lstStyle/>
          <a:p>
            <a:r>
              <a:rPr lang="fr-FR" sz="3600" dirty="0">
                <a:solidFill>
                  <a:srgbClr val="002060"/>
                </a:solidFill>
              </a:rPr>
              <a:t>3 min sur un fait marquant par projet</a:t>
            </a:r>
            <a:endParaRPr lang="fr-FR" sz="3600" dirty="0">
              <a:solidFill>
                <a:srgbClr val="193B5B"/>
              </a:solidFill>
            </a:endParaRPr>
          </a:p>
          <a:p>
            <a:endParaRPr lang="fr-FR" dirty="0">
              <a:solidFill>
                <a:srgbClr val="193B5B"/>
              </a:solidFill>
            </a:endParaRPr>
          </a:p>
          <a:p>
            <a:endParaRPr lang="fr-FR" dirty="0">
              <a:solidFill>
                <a:srgbClr val="193B5B"/>
              </a:solidFill>
            </a:endParaRPr>
          </a:p>
        </p:txBody>
      </p:sp>
      <p:pic>
        <p:nvPicPr>
          <p:cNvPr id="2" name="Image 1">
            <a:extLst>
              <a:ext uri="{FF2B5EF4-FFF2-40B4-BE49-F238E27FC236}">
                <a16:creationId xmlns:a16="http://schemas.microsoft.com/office/drawing/2014/main" id="{16F6D92B-17DD-80F1-C44D-F9B596D384BC}"/>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78037" y="199771"/>
            <a:ext cx="1137931" cy="981292"/>
          </a:xfrm>
          <a:prstGeom prst="rect">
            <a:avLst/>
          </a:prstGeom>
        </p:spPr>
      </p:pic>
    </p:spTree>
    <p:extLst>
      <p:ext uri="{BB962C8B-B14F-4D97-AF65-F5344CB8AC3E}">
        <p14:creationId xmlns:p14="http://schemas.microsoft.com/office/powerpoint/2010/main" val="1479243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28E51D1-39C9-A80B-F39B-026C441C6999}"/>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82C7ED22-EB47-A8E3-254C-4E03814E1181}"/>
              </a:ext>
            </a:extLst>
          </p:cNvPr>
          <p:cNvSpPr>
            <a:spLocks noGrp="1"/>
          </p:cNvSpPr>
          <p:nvPr>
            <p:ph idx="1"/>
          </p:nvPr>
        </p:nvSpPr>
        <p:spPr/>
        <p:txBody>
          <a:bodyPr/>
          <a:lstStyle/>
          <a:p>
            <a:endParaRPr lang="fr-FR"/>
          </a:p>
        </p:txBody>
      </p:sp>
      <p:pic>
        <p:nvPicPr>
          <p:cNvPr id="4" name="Image 3">
            <a:extLst>
              <a:ext uri="{FF2B5EF4-FFF2-40B4-BE49-F238E27FC236}">
                <a16:creationId xmlns:a16="http://schemas.microsoft.com/office/drawing/2014/main" id="{AD85DB19-7421-99E9-C6F9-B5CA4D96BA36}"/>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78037" y="199771"/>
            <a:ext cx="1137931" cy="981292"/>
          </a:xfrm>
          <a:prstGeom prst="rect">
            <a:avLst/>
          </a:prstGeom>
        </p:spPr>
      </p:pic>
    </p:spTree>
    <p:extLst>
      <p:ext uri="{BB962C8B-B14F-4D97-AF65-F5344CB8AC3E}">
        <p14:creationId xmlns:p14="http://schemas.microsoft.com/office/powerpoint/2010/main" val="23671801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85DA56E-1B2F-2F11-CF02-49563C9345AE}"/>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CDC5DB30-21D2-5C2D-D841-78E50B4A478F}"/>
              </a:ext>
            </a:extLst>
          </p:cNvPr>
          <p:cNvSpPr>
            <a:spLocks noGrp="1"/>
          </p:cNvSpPr>
          <p:nvPr>
            <p:ph idx="1"/>
          </p:nvPr>
        </p:nvSpPr>
        <p:spPr/>
        <p:txBody>
          <a:bodyPr/>
          <a:lstStyle/>
          <a:p>
            <a:endParaRPr lang="fr-FR" dirty="0"/>
          </a:p>
        </p:txBody>
      </p:sp>
      <p:pic>
        <p:nvPicPr>
          <p:cNvPr id="4" name="Image 3">
            <a:extLst>
              <a:ext uri="{FF2B5EF4-FFF2-40B4-BE49-F238E27FC236}">
                <a16:creationId xmlns:a16="http://schemas.microsoft.com/office/drawing/2014/main" id="{845A3DB6-FFFB-A598-1287-2508E56574C1}"/>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78037" y="199771"/>
            <a:ext cx="1137931" cy="981292"/>
          </a:xfrm>
          <a:prstGeom prst="rect">
            <a:avLst/>
          </a:prstGeom>
        </p:spPr>
      </p:pic>
    </p:spTree>
    <p:extLst>
      <p:ext uri="{BB962C8B-B14F-4D97-AF65-F5344CB8AC3E}">
        <p14:creationId xmlns:p14="http://schemas.microsoft.com/office/powerpoint/2010/main" val="946792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CFC7348-CC9E-BA05-EE6E-FDDC68273B52}"/>
              </a:ext>
            </a:extLst>
          </p:cNvPr>
          <p:cNvSpPr>
            <a:spLocks noGrp="1"/>
          </p:cNvSpPr>
          <p:nvPr>
            <p:ph idx="1"/>
          </p:nvPr>
        </p:nvSpPr>
        <p:spPr>
          <a:xfrm>
            <a:off x="126016" y="2839493"/>
            <a:ext cx="5417534" cy="1179013"/>
          </a:xfrm>
        </p:spPr>
        <p:txBody>
          <a:bodyPr/>
          <a:lstStyle/>
          <a:p>
            <a:pPr marL="0" indent="0">
              <a:buNone/>
            </a:pPr>
            <a:r>
              <a:rPr lang="fr-FR" sz="7200" dirty="0">
                <a:solidFill>
                  <a:srgbClr val="193B5B"/>
                </a:solidFill>
                <a:latin typeface="Avenir Medium" panose="02000503020000020003" pitchFamily="2" charset="0"/>
              </a:rPr>
              <a:t>ADICT</a:t>
            </a:r>
          </a:p>
        </p:txBody>
      </p:sp>
      <p:pic>
        <p:nvPicPr>
          <p:cNvPr id="4" name="Image 3">
            <a:extLst>
              <a:ext uri="{FF2B5EF4-FFF2-40B4-BE49-F238E27FC236}">
                <a16:creationId xmlns:a16="http://schemas.microsoft.com/office/drawing/2014/main" id="{E0E22A9E-0007-C998-CF7D-04BD6651B5BA}"/>
              </a:ext>
            </a:extLst>
          </p:cNvPr>
          <p:cNvPicPr>
            <a:picLocks noChangeAspect="1"/>
          </p:cNvPicPr>
          <p:nvPr/>
        </p:nvPicPr>
        <p:blipFill>
          <a:blip r:embed="rId3"/>
          <a:stretch>
            <a:fillRect/>
          </a:stretch>
        </p:blipFill>
        <p:spPr>
          <a:xfrm>
            <a:off x="5543550" y="857069"/>
            <a:ext cx="5115779" cy="5402943"/>
          </a:xfrm>
          <a:prstGeom prst="rect">
            <a:avLst/>
          </a:prstGeom>
        </p:spPr>
      </p:pic>
    </p:spTree>
    <p:extLst>
      <p:ext uri="{BB962C8B-B14F-4D97-AF65-F5344CB8AC3E}">
        <p14:creationId xmlns:p14="http://schemas.microsoft.com/office/powerpoint/2010/main" val="2743580514"/>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C0322D141C8B945AFCF2831986CD8E2" ma:contentTypeVersion="1" ma:contentTypeDescription="Crée un document." ma:contentTypeScope="" ma:versionID="372de9ac59c7e98c991e6ded8c92341c">
  <xsd:schema xmlns:xsd="http://www.w3.org/2001/XMLSchema" xmlns:xs="http://www.w3.org/2001/XMLSchema" xmlns:p="http://schemas.microsoft.com/office/2006/metadata/properties" xmlns:ns1="http://schemas.microsoft.com/sharepoint/v3" targetNamespace="http://schemas.microsoft.com/office/2006/metadata/properties" ma:root="true" ma:fieldsID="34cf4e38817716dc518e9d7795ff2981"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Date de début de planification" ma:description="La colonne de site Date de début de planification est créée par la fonctionnalité de publication. Elle permet de spécifier les date et heure auxquelles cette page apparaîtra la première fois aux visiteurs du site." ma:internalName="PublishingStartDate">
      <xsd:simpleType>
        <xsd:restriction base="dms:Unknown"/>
      </xsd:simpleType>
    </xsd:element>
    <xsd:element name="PublishingExpirationDate" ma:index="9" nillable="true" ma:displayName="Date de fin de planification" ma:description="La colonne de site Date de fin de planification est créée par la fonctionnalité de publication. Elle permet de spécifier les date et heure auxquelles cette page n'apparaîtra plus aux visiteurs du sit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FE52286-A21B-4E50-80F9-A52AA278F17D}">
  <ds:schemaRefs>
    <ds:schemaRef ds:uri="http://schemas.microsoft.com/office/2006/metadata/properties"/>
    <ds:schemaRef ds:uri="http://schemas.microsoft.com/office/infopath/2007/PartnerControls"/>
    <ds:schemaRef ds:uri="http://schemas.microsoft.com/sharepoint/v3"/>
  </ds:schemaRefs>
</ds:datastoreItem>
</file>

<file path=customXml/itemProps2.xml><?xml version="1.0" encoding="utf-8"?>
<ds:datastoreItem xmlns:ds="http://schemas.openxmlformats.org/officeDocument/2006/customXml" ds:itemID="{62B9BEB7-F6A3-4C5B-9015-FF88D6185A0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ECFD58C-A178-4AE3-A9B9-3277E4F12D7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711</TotalTime>
  <Words>124</Words>
  <Application>Microsoft Macintosh PowerPoint</Application>
  <PresentationFormat>Grand écran</PresentationFormat>
  <Paragraphs>32</Paragraphs>
  <Slides>12</Slides>
  <Notes>6</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12</vt:i4>
      </vt:variant>
    </vt:vector>
  </HeadingPairs>
  <TitlesOfParts>
    <vt:vector size="17" baseType="lpstr">
      <vt:lpstr>Arial</vt:lpstr>
      <vt:lpstr>Avenir Book</vt:lpstr>
      <vt:lpstr>Avenir Medium</vt:lpstr>
      <vt:lpstr>Calibri</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subject/>
  <dc:creator>Obadia Eran</dc:creator>
  <cp:keywords/>
  <dc:description/>
  <cp:lastModifiedBy>agnes.antoine42@outlook.fr</cp:lastModifiedBy>
  <cp:revision>30</cp:revision>
  <dcterms:created xsi:type="dcterms:W3CDTF">2023-01-31T08:33:20Z</dcterms:created>
  <dcterms:modified xsi:type="dcterms:W3CDTF">2026-02-13T13:22:51Z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0x0101007C0322D141C8B945AFCF2831986CD8E2</vt:lpwstr>
  </property>
</Properties>
</file>