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4"/>
  </p:notesMasterIdLst>
  <p:handoutMasterIdLst>
    <p:handoutMasterId r:id="rId25"/>
  </p:handoutMasterIdLst>
  <p:sldIdLst>
    <p:sldId id="257" r:id="rId6"/>
    <p:sldId id="256" r:id="rId7"/>
    <p:sldId id="258" r:id="rId8"/>
    <p:sldId id="259" r:id="rId9"/>
    <p:sldId id="260" r:id="rId10"/>
    <p:sldId id="261" r:id="rId11"/>
    <p:sldId id="262" r:id="rId12"/>
    <p:sldId id="263" r:id="rId13"/>
    <p:sldId id="264" r:id="rId14"/>
    <p:sldId id="265" r:id="rId15"/>
    <p:sldId id="266" r:id="rId16"/>
    <p:sldId id="267" r:id="rId17"/>
    <p:sldId id="268" r:id="rId18"/>
    <p:sldId id="272" r:id="rId19"/>
    <p:sldId id="273" r:id="rId20"/>
    <p:sldId id="274" r:id="rId21"/>
    <p:sldId id="286" r:id="rId22"/>
    <p:sldId id="271"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3B5B"/>
    <a:srgbClr val="3DA446"/>
    <a:srgbClr val="05B0F0"/>
    <a:srgbClr val="B4A3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97"/>
    <p:restoredTop sz="95840"/>
  </p:normalViewPr>
  <p:slideViewPr>
    <p:cSldViewPr snapToGrid="0">
      <p:cViewPr varScale="1">
        <p:scale>
          <a:sx n="120" d="100"/>
          <a:sy n="120" d="100"/>
        </p:scale>
        <p:origin x="216" y="26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392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2EC70A70-F0A6-CB14-F51A-1A306645EE6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270455E-2C87-B907-54AA-E30189238D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E08702-7A53-7442-9480-257054E5A3EA}"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F63ACB07-7CC4-2DDD-B231-2A2385AC2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20ACEE4-C8D7-1C39-9E99-ABECE2DE43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B78B4B-587A-9841-936C-3B4D3F809A8E}" type="slidenum">
              <a:rPr lang="fr-FR" smtClean="0"/>
              <a:t>‹N°›</a:t>
            </a:fld>
            <a:endParaRPr lang="fr-FR"/>
          </a:p>
        </p:txBody>
      </p:sp>
    </p:spTree>
    <p:extLst>
      <p:ext uri="{BB962C8B-B14F-4D97-AF65-F5344CB8AC3E}">
        <p14:creationId xmlns:p14="http://schemas.microsoft.com/office/powerpoint/2010/main" val="2070430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7DA8DE-9261-5C4B-9E3F-468B75DEC928}" type="datetimeFigureOut">
              <a:rPr lang="fr-FR" smtClean="0"/>
              <a:t>13/02/2026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DB88C7-55C2-F047-8F86-07EA9C544EB6}" type="slidenum">
              <a:rPr lang="fr-FR" smtClean="0"/>
              <a:t>‹N°›</a:t>
            </a:fld>
            <a:endParaRPr lang="fr-FR"/>
          </a:p>
        </p:txBody>
      </p:sp>
    </p:spTree>
    <p:extLst>
      <p:ext uri="{BB962C8B-B14F-4D97-AF65-F5344CB8AC3E}">
        <p14:creationId xmlns:p14="http://schemas.microsoft.com/office/powerpoint/2010/main" val="262214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9715444" name="Espace réservé de l'image des diapositives 1"/>
          <p:cNvSpPr>
            <a:spLocks noGrp="1" noRot="1" noChangeAspect="1"/>
          </p:cNvSpPr>
          <p:nvPr>
            <p:ph type="sldImg"/>
          </p:nvPr>
        </p:nvSpPr>
        <p:spPr bwMode="auto"/>
      </p:sp>
      <p:sp>
        <p:nvSpPr>
          <p:cNvPr id="2132671534" name="Espace réservé des notes 2"/>
          <p:cNvSpPr>
            <a:spLocks noGrp="1"/>
          </p:cNvSpPr>
          <p:nvPr>
            <p:ph type="body" idx="1"/>
          </p:nvPr>
        </p:nvSpPr>
        <p:spPr bwMode="auto"/>
        <p:txBody>
          <a:bodyPr/>
          <a:lstStyle/>
          <a:p>
            <a:pPr>
              <a:defRPr/>
            </a:pPr>
            <a:endParaRPr lang="fr-FR"/>
          </a:p>
        </p:txBody>
      </p:sp>
      <p:sp>
        <p:nvSpPr>
          <p:cNvPr id="479801634" name="Espace réservé du numéro de diapositive 3"/>
          <p:cNvSpPr>
            <a:spLocks noGrp="1"/>
          </p:cNvSpPr>
          <p:nvPr>
            <p:ph type="sldNum" sz="quarter" idx="5"/>
          </p:nvPr>
        </p:nvSpPr>
        <p:spPr bwMode="auto"/>
        <p:txBody>
          <a:bodyPr/>
          <a:lstStyle/>
          <a:p>
            <a:pPr>
              <a:defRPr/>
            </a:pPr>
            <a:fld id="{17DB88C7-55C2-F047-8F86-07EA9C544EB6}" type="slidenum">
              <a:rPr lang="fr-FR"/>
              <a:t>16</a:t>
            </a:fld>
            <a:endParaRPr lang="fr-FR"/>
          </a:p>
        </p:txBody>
      </p:sp>
    </p:spTree>
    <p:extLst>
      <p:ext uri="{BB962C8B-B14F-4D97-AF65-F5344CB8AC3E}">
        <p14:creationId xmlns:p14="http://schemas.microsoft.com/office/powerpoint/2010/main" val="174911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2</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5</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6</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9</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10</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13</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9715444" name="Espace réservé de l'image des diapositives 1"/>
          <p:cNvSpPr>
            <a:spLocks noGrp="1" noRot="1" noChangeAspect="1"/>
          </p:cNvSpPr>
          <p:nvPr>
            <p:ph type="sldImg"/>
          </p:nvPr>
        </p:nvSpPr>
        <p:spPr bwMode="auto"/>
      </p:sp>
      <p:sp>
        <p:nvSpPr>
          <p:cNvPr id="2132671534" name="Espace réservé des notes 2"/>
          <p:cNvSpPr>
            <a:spLocks noGrp="1"/>
          </p:cNvSpPr>
          <p:nvPr>
            <p:ph type="body" idx="1"/>
          </p:nvPr>
        </p:nvSpPr>
        <p:spPr bwMode="auto"/>
        <p:txBody>
          <a:bodyPr/>
          <a:lstStyle/>
          <a:p>
            <a:pPr>
              <a:defRPr/>
            </a:pPr>
            <a:endParaRPr lang="fr-FR"/>
          </a:p>
        </p:txBody>
      </p:sp>
      <p:sp>
        <p:nvSpPr>
          <p:cNvPr id="479801634" name="Espace réservé du numéro de diapositive 3"/>
          <p:cNvSpPr>
            <a:spLocks noGrp="1"/>
          </p:cNvSpPr>
          <p:nvPr>
            <p:ph type="sldNum" sz="quarter" idx="5"/>
          </p:nvPr>
        </p:nvSpPr>
        <p:spPr bwMode="auto"/>
        <p:txBody>
          <a:bodyPr/>
          <a:lstStyle/>
          <a:p>
            <a:pPr>
              <a:defRPr/>
            </a:pPr>
            <a:fld id="{17DB88C7-55C2-F047-8F86-07EA9C544EB6}" type="slidenum">
              <a:rPr lang="fr-FR"/>
              <a:t>14</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9715444" name="Espace réservé de l'image des diapositives 1"/>
          <p:cNvSpPr>
            <a:spLocks noGrp="1" noRot="1" noChangeAspect="1"/>
          </p:cNvSpPr>
          <p:nvPr>
            <p:ph type="sldImg"/>
          </p:nvPr>
        </p:nvSpPr>
        <p:spPr bwMode="auto"/>
      </p:sp>
      <p:sp>
        <p:nvSpPr>
          <p:cNvPr id="2132671534" name="Espace réservé des notes 2"/>
          <p:cNvSpPr>
            <a:spLocks noGrp="1"/>
          </p:cNvSpPr>
          <p:nvPr>
            <p:ph type="body" idx="1"/>
          </p:nvPr>
        </p:nvSpPr>
        <p:spPr bwMode="auto"/>
        <p:txBody>
          <a:bodyPr/>
          <a:lstStyle/>
          <a:p>
            <a:pPr>
              <a:defRPr/>
            </a:pPr>
            <a:endParaRPr lang="fr-FR"/>
          </a:p>
        </p:txBody>
      </p:sp>
      <p:sp>
        <p:nvSpPr>
          <p:cNvPr id="479801634" name="Espace réservé du numéro de diapositive 3"/>
          <p:cNvSpPr>
            <a:spLocks noGrp="1"/>
          </p:cNvSpPr>
          <p:nvPr>
            <p:ph type="sldNum" sz="quarter" idx="5"/>
          </p:nvPr>
        </p:nvSpPr>
        <p:spPr bwMode="auto"/>
        <p:txBody>
          <a:bodyPr/>
          <a:lstStyle/>
          <a:p>
            <a:pPr>
              <a:defRPr/>
            </a:pPr>
            <a:fld id="{17DB88C7-55C2-F047-8F86-07EA9C544EB6}" type="slidenum">
              <a:rPr lang="fr-FR"/>
              <a:t>15</a:t>
            </a:fld>
            <a:endParaRPr lang="fr-FR"/>
          </a:p>
        </p:txBody>
      </p:sp>
    </p:spTree>
    <p:extLst>
      <p:ext uri="{BB962C8B-B14F-4D97-AF65-F5344CB8AC3E}">
        <p14:creationId xmlns:p14="http://schemas.microsoft.com/office/powerpoint/2010/main" val="155351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5" name="Espace réservé du pied de page 4">
            <a:extLst>
              <a:ext uri="{FF2B5EF4-FFF2-40B4-BE49-F238E27FC236}">
                <a16:creationId xmlns:a16="http://schemas.microsoft.com/office/drawing/2014/main" id="{EAD06D16-F1E3-08E7-8BAB-38D80950D0E5}"/>
              </a:ext>
            </a:extLst>
          </p:cNvPr>
          <p:cNvSpPr>
            <a:spLocks noGrp="1"/>
          </p:cNvSpPr>
          <p:nvPr>
            <p:ph type="ftr" sz="quarter" idx="11"/>
          </p:nvPr>
        </p:nvSpPr>
        <p:spPr>
          <a:xfrm>
            <a:off x="4038600" y="6365827"/>
            <a:ext cx="4114800" cy="365125"/>
          </a:xfrm>
          <a:prstGeom prst="rect">
            <a:avLst/>
          </a:prstGeom>
        </p:spPr>
        <p:txBody>
          <a:bodyPr/>
          <a:lstStyle/>
          <a:p>
            <a:endParaRPr lang="fr-FR"/>
          </a:p>
        </p:txBody>
      </p:sp>
    </p:spTree>
    <p:extLst>
      <p:ext uri="{BB962C8B-B14F-4D97-AF65-F5344CB8AC3E}">
        <p14:creationId xmlns:p14="http://schemas.microsoft.com/office/powerpoint/2010/main" val="10772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27BC0B-386F-71C6-A050-FBFF5351E599}"/>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388F836-B63C-2FD2-51B6-1F8F598013CD}"/>
              </a:ext>
            </a:extLst>
          </p:cNvPr>
          <p:cNvSpPr>
            <a:spLocks noGrp="1"/>
          </p:cNvSpPr>
          <p:nvPr>
            <p:ph type="body" orient="vert" idx="1"/>
          </p:nvPr>
        </p:nvSpPr>
        <p:spPr>
          <a:xfrm>
            <a:off x="838200" y="1825625"/>
            <a:ext cx="10515600" cy="43513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C04D236-5D3C-2CC7-D883-7FCCBED3AE77}"/>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E9AB13BE-F9EC-DC99-F8CB-C0AC06374395}"/>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D3F0099-A954-7579-79FB-58AA05A28D64}"/>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191241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0FB686E-1DA7-4978-27EB-665A61CF1E63}"/>
              </a:ext>
            </a:extLst>
          </p:cNvPr>
          <p:cNvSpPr>
            <a:spLocks noGrp="1"/>
          </p:cNvSpPr>
          <p:nvPr>
            <p:ph type="title" orient="vert"/>
          </p:nvPr>
        </p:nvSpPr>
        <p:spPr>
          <a:xfrm>
            <a:off x="8724900" y="365125"/>
            <a:ext cx="2628900" cy="5811838"/>
          </a:xfrm>
          <a:prstGeom prst="rect">
            <a:avLst/>
          </a:prstGeo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095285F7-FB88-9253-D000-B6B169201AA6}"/>
              </a:ext>
            </a:extLst>
          </p:cNvPr>
          <p:cNvSpPr>
            <a:spLocks noGrp="1"/>
          </p:cNvSpPr>
          <p:nvPr>
            <p:ph type="body" orient="vert" idx="1"/>
          </p:nvPr>
        </p:nvSpPr>
        <p:spPr>
          <a:xfrm>
            <a:off x="838200" y="365125"/>
            <a:ext cx="7734300" cy="58118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A18693B-77D6-5ABE-1C35-8BA2D0CA967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D9D97E91-BB9C-E3A5-9408-A402658A130C}"/>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4AF06A4D-45DF-5CE7-4B7B-EB60418A5C1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9942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BC610F-8ABE-1DBF-99E8-3951B85B04D6}"/>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A3317DF0-54CC-D895-2A2F-FAFFEEAE5281}"/>
              </a:ext>
            </a:extLst>
          </p:cNvPr>
          <p:cNvSpPr>
            <a:spLocks noGrp="1"/>
          </p:cNvSpPr>
          <p:nvPr>
            <p:ph idx="1"/>
          </p:nvPr>
        </p:nvSpPr>
        <p:spPr>
          <a:xfrm>
            <a:off x="838200" y="1825625"/>
            <a:ext cx="10515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82AD02-0A0B-0DC2-40D8-B52648ED05C4}"/>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A560B8A1-E084-52C1-1759-1802341C13A8}"/>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523C93E2-688D-3E3D-5F0D-D20759407FF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80992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06DBB5-F698-4702-3145-C13E9BD0CDA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C6A1F49-FC00-FD7D-AC28-E67205B88B8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31620BB-0FF4-9767-DDE5-6A1BE94CDAB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DB9113DF-33D6-9054-17E3-73F9F1114CEB}"/>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EB6E840B-8A9C-B45D-7EE9-A95D7FE60DC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0866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D22BEF-1E2D-6469-D6C1-09A4FE29054C}"/>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EA83B49A-F628-77EC-CCCC-E4CAD5218861}"/>
              </a:ext>
            </a:extLst>
          </p:cNvPr>
          <p:cNvSpPr>
            <a:spLocks noGrp="1"/>
          </p:cNvSpPr>
          <p:nvPr>
            <p:ph sz="half" idx="1"/>
          </p:nvPr>
        </p:nvSpPr>
        <p:spPr>
          <a:xfrm>
            <a:off x="838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9527C54-83B1-4D5B-48B8-F3FCF3C5B004}"/>
              </a:ext>
            </a:extLst>
          </p:cNvPr>
          <p:cNvSpPr>
            <a:spLocks noGrp="1"/>
          </p:cNvSpPr>
          <p:nvPr>
            <p:ph sz="half" idx="2"/>
          </p:nvPr>
        </p:nvSpPr>
        <p:spPr>
          <a:xfrm>
            <a:off x="6172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64D3FF8B-6D4A-AABB-2155-5216ED140A3B}"/>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BD96EC6C-457F-2C48-D271-6AEF527296B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B2DA8BFF-8C0B-4DC6-933C-5B158D672A1D}"/>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768591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2B829-9B75-EF16-7C8C-FB2490ED702B}"/>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0C692C8E-9AEF-7A62-4B4B-AF650415101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BE5EDF6-98DC-3862-79FC-C9144D13708B}"/>
              </a:ext>
            </a:extLst>
          </p:cNvPr>
          <p:cNvSpPr>
            <a:spLocks noGrp="1"/>
          </p:cNvSpPr>
          <p:nvPr>
            <p:ph sz="half" idx="2"/>
          </p:nvPr>
        </p:nvSpPr>
        <p:spPr>
          <a:xfrm>
            <a:off x="839788" y="2505075"/>
            <a:ext cx="5157787"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9D4F423-A6E4-64EE-BCBF-139ED7A5A2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7070708-048D-44DB-EA8C-D52CE5161A29}"/>
              </a:ext>
            </a:extLst>
          </p:cNvPr>
          <p:cNvSpPr>
            <a:spLocks noGrp="1"/>
          </p:cNvSpPr>
          <p:nvPr>
            <p:ph sz="quarter" idx="4"/>
          </p:nvPr>
        </p:nvSpPr>
        <p:spPr>
          <a:xfrm>
            <a:off x="6172200" y="2505075"/>
            <a:ext cx="5183188"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088C56E-F0C7-624F-905F-12A7D02087C3}"/>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8" name="Espace réservé du pied de page 7">
            <a:extLst>
              <a:ext uri="{FF2B5EF4-FFF2-40B4-BE49-F238E27FC236}">
                <a16:creationId xmlns:a16="http://schemas.microsoft.com/office/drawing/2014/main" id="{540EA87E-C727-3E67-A86F-9737E673BD89}"/>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9" name="Espace réservé du numéro de diapositive 8">
            <a:extLst>
              <a:ext uri="{FF2B5EF4-FFF2-40B4-BE49-F238E27FC236}">
                <a16:creationId xmlns:a16="http://schemas.microsoft.com/office/drawing/2014/main" id="{A29C2BBA-78A0-A755-4148-940DC97623EB}"/>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593492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ABCBC5-EDA6-76E1-D16C-7B9B34630365}"/>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5A36DEBD-0418-896F-CAB9-B3FD7EFFC4A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4ACC3FDF-1CB6-83BF-AD86-BA65C3E852D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5" name="Espace réservé du numéro de diapositive 4">
            <a:extLst>
              <a:ext uri="{FF2B5EF4-FFF2-40B4-BE49-F238E27FC236}">
                <a16:creationId xmlns:a16="http://schemas.microsoft.com/office/drawing/2014/main" id="{280755E6-72FC-6B3A-C575-07ED65E431F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0491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FEABF6D-ABC8-0990-F338-2B42E725244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3" name="Espace réservé du pied de page 2">
            <a:extLst>
              <a:ext uri="{FF2B5EF4-FFF2-40B4-BE49-F238E27FC236}">
                <a16:creationId xmlns:a16="http://schemas.microsoft.com/office/drawing/2014/main" id="{873CCBEE-B9D5-6A85-B516-AEB2C0FEA413}"/>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7A0682C4-C2BB-3651-6624-3C2FB6B74528}"/>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746061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9758A-B5F1-E328-94A4-F1D2E7D85DE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B72C967-9868-CBFC-BC6C-CEE704750F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DEA9766-0B91-FD5D-9B86-25E797F6FA7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5DCF323-7A3B-A7B2-C8DC-66FF9C1359F1}"/>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E9DE77C1-6206-1157-DDE7-4DF2464A81BA}"/>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6AB46B0A-FC4F-CEF4-F423-5848D07893F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20291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8A52-4EBA-2A5C-9A2E-A1E2349A2A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4158AE8-5ACF-EB3D-2EFC-5CFFAF3435C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0151E22-191B-9CCF-BD72-B02EBC9BD1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422F0B3-5FBC-E256-6724-4B3A6D86DCF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7C967DEC-0EC2-F088-A07A-32181588A1C1}"/>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206CF262-403F-441E-E94B-D6102FB551A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037564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Espace réservé de la date 3">
            <a:extLst>
              <a:ext uri="{FF2B5EF4-FFF2-40B4-BE49-F238E27FC236}">
                <a16:creationId xmlns:a16="http://schemas.microsoft.com/office/drawing/2014/main" id="{D3F02B8B-75C0-5F4E-9258-16031CE939E7}"/>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pic>
        <p:nvPicPr>
          <p:cNvPr id="15" name="Image 14">
            <a:extLst>
              <a:ext uri="{FF2B5EF4-FFF2-40B4-BE49-F238E27FC236}">
                <a16:creationId xmlns:a16="http://schemas.microsoft.com/office/drawing/2014/main" id="{5DF35E63-6C80-ADE9-5504-89FFC5483E5D}"/>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11778" y="162299"/>
            <a:ext cx="860984" cy="860984"/>
          </a:xfrm>
          <a:prstGeom prst="rect">
            <a:avLst/>
          </a:prstGeom>
        </p:spPr>
      </p:pic>
      <p:pic>
        <p:nvPicPr>
          <p:cNvPr id="20" name="Image 19">
            <a:extLst>
              <a:ext uri="{FF2B5EF4-FFF2-40B4-BE49-F238E27FC236}">
                <a16:creationId xmlns:a16="http://schemas.microsoft.com/office/drawing/2014/main" id="{B44328E1-AB49-4BCB-9BAE-6FBD55B19AA3}"/>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211665" y="5986856"/>
            <a:ext cx="860984" cy="860984"/>
          </a:xfrm>
          <a:prstGeom prst="rect">
            <a:avLst/>
          </a:prstGeom>
        </p:spPr>
      </p:pic>
      <p:pic>
        <p:nvPicPr>
          <p:cNvPr id="3" name="Image 2">
            <a:extLst>
              <a:ext uri="{FF2B5EF4-FFF2-40B4-BE49-F238E27FC236}">
                <a16:creationId xmlns:a16="http://schemas.microsoft.com/office/drawing/2014/main" id="{9703FA9A-A6F1-0EFB-0021-14C83CC3772D}"/>
              </a:ext>
            </a:extLst>
          </p:cNvPr>
          <p:cNvPicPr>
            <a:picLocks noChangeAspect="1"/>
          </p:cNvPicPr>
          <p:nvPr userDrawn="1"/>
        </p:nvPicPr>
        <p:blipFill>
          <a:blip r:embed="rId15"/>
          <a:stretch>
            <a:fillRect/>
          </a:stretch>
        </p:blipFill>
        <p:spPr>
          <a:xfrm>
            <a:off x="11117381" y="102235"/>
            <a:ext cx="955268" cy="942167"/>
          </a:xfrm>
          <a:prstGeom prst="rect">
            <a:avLst/>
          </a:prstGeom>
        </p:spPr>
      </p:pic>
      <p:pic>
        <p:nvPicPr>
          <p:cNvPr id="8" name="Image 7">
            <a:extLst>
              <a:ext uri="{FF2B5EF4-FFF2-40B4-BE49-F238E27FC236}">
                <a16:creationId xmlns:a16="http://schemas.microsoft.com/office/drawing/2014/main" id="{9C444341-B505-338A-99EB-59AD53498580}"/>
              </a:ext>
            </a:extLst>
          </p:cNvPr>
          <p:cNvPicPr>
            <a:picLocks noChangeAspect="1"/>
          </p:cNvPicPr>
          <p:nvPr userDrawn="1"/>
        </p:nvPicPr>
        <p:blipFill>
          <a:blip r:embed="rId16"/>
          <a:stretch>
            <a:fillRect/>
          </a:stretch>
        </p:blipFill>
        <p:spPr>
          <a:xfrm>
            <a:off x="2" y="5490477"/>
            <a:ext cx="2468878" cy="1367523"/>
          </a:xfrm>
          <a:prstGeom prst="rect">
            <a:avLst/>
          </a:prstGeom>
        </p:spPr>
      </p:pic>
      <p:sp>
        <p:nvSpPr>
          <p:cNvPr id="4" name="ZoneTexte 3">
            <a:extLst>
              <a:ext uri="{FF2B5EF4-FFF2-40B4-BE49-F238E27FC236}">
                <a16:creationId xmlns:a16="http://schemas.microsoft.com/office/drawing/2014/main" id="{96B8141F-907E-38DA-9F7F-570384BBF8BD}"/>
              </a:ext>
            </a:extLst>
          </p:cNvPr>
          <p:cNvSpPr txBox="1"/>
          <p:nvPr userDrawn="1"/>
        </p:nvSpPr>
        <p:spPr>
          <a:xfrm>
            <a:off x="2209800" y="6263459"/>
            <a:ext cx="7531205" cy="307777"/>
          </a:xfrm>
          <a:prstGeom prst="rect">
            <a:avLst/>
          </a:prstGeom>
          <a:noFill/>
        </p:spPr>
        <p:txBody>
          <a:bodyPr wrap="square" rtlCol="0">
            <a:spAutoFit/>
          </a:bodyPr>
          <a:lstStyle/>
          <a:p>
            <a:pPr algn="ctr"/>
            <a:r>
              <a:rPr lang="fr-FR" sz="1400" dirty="0">
                <a:solidFill>
                  <a:srgbClr val="193B5B"/>
                </a:solidFill>
                <a:latin typeface="Avenir Book" panose="02000503020000020003" pitchFamily="2" charset="0"/>
              </a:rPr>
              <a:t>Journées scientifiques du PEPR Électronique - 18/20 mars 2026 - Lyon</a:t>
            </a:r>
          </a:p>
        </p:txBody>
      </p:sp>
    </p:spTree>
    <p:extLst>
      <p:ext uri="{BB962C8B-B14F-4D97-AF65-F5344CB8AC3E}">
        <p14:creationId xmlns:p14="http://schemas.microsoft.com/office/powerpoint/2010/main" val="3113791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4C5FD4F-103D-0B5D-C566-93458A9EDE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1B1BA42-03A6-F1DD-A77C-3BE43865C2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B89CBDB-1BC7-E196-A59C-07E2B045A7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597C6F-2C19-E54B-A23D-8F888F3DEABC}"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BA7C830E-58EF-F8BD-BC82-290FFE4124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0F908B7A-09BE-E39E-0121-5154D7CACC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CE673E-94D1-A747-84E3-FE6DD6F4429E}" type="slidenum">
              <a:rPr lang="fr-FR" smtClean="0"/>
              <a:t>‹N°›</a:t>
            </a:fld>
            <a:endParaRPr lang="fr-FR"/>
          </a:p>
        </p:txBody>
      </p:sp>
    </p:spTree>
    <p:extLst>
      <p:ext uri="{BB962C8B-B14F-4D97-AF65-F5344CB8AC3E}">
        <p14:creationId xmlns:p14="http://schemas.microsoft.com/office/powerpoint/2010/main" val="1517712786"/>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18" Type="http://schemas.openxmlformats.org/officeDocument/2006/relationships/image" Target="../media/image26.png"/><Relationship Id="rId3" Type="http://schemas.openxmlformats.org/officeDocument/2006/relationships/image" Target="../media/image14.png"/><Relationship Id="rId21" Type="http://schemas.openxmlformats.org/officeDocument/2006/relationships/image" Target="../media/image29.png"/><Relationship Id="rId7" Type="http://schemas.openxmlformats.org/officeDocument/2006/relationships/image" Target="../media/image18.png"/><Relationship Id="rId12" Type="http://schemas.openxmlformats.org/officeDocument/2006/relationships/image" Target="../media/image6.png"/><Relationship Id="rId17" Type="http://schemas.openxmlformats.org/officeDocument/2006/relationships/image" Target="../media/image25.png"/><Relationship Id="rId2" Type="http://schemas.openxmlformats.org/officeDocument/2006/relationships/image" Target="../media/image13.png"/><Relationship Id="rId16" Type="http://schemas.openxmlformats.org/officeDocument/2006/relationships/image" Target="../media/image12.png"/><Relationship Id="rId20"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1.png"/><Relationship Id="rId5" Type="http://schemas.openxmlformats.org/officeDocument/2006/relationships/image" Target="../media/image16.png"/><Relationship Id="rId15" Type="http://schemas.openxmlformats.org/officeDocument/2006/relationships/image" Target="../media/image24.png"/><Relationship Id="rId23" Type="http://schemas.openxmlformats.org/officeDocument/2006/relationships/image" Target="../media/image30.png"/><Relationship Id="rId10" Type="http://schemas.openxmlformats.org/officeDocument/2006/relationships/image" Target="../media/image8.png"/><Relationship Id="rId19"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3.png"/><Relationship Id="rId22"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3DA446"/>
                </a:solidFill>
                <a:latin typeface="Avenir Medium" panose="02000503020000020003" pitchFamily="2" charset="0"/>
              </a:rPr>
              <a:t>GOTEN</a:t>
            </a:r>
          </a:p>
        </p:txBody>
      </p:sp>
      <p:pic>
        <p:nvPicPr>
          <p:cNvPr id="8" name="Image 7">
            <a:extLst>
              <a:ext uri="{FF2B5EF4-FFF2-40B4-BE49-F238E27FC236}">
                <a16:creationId xmlns:a16="http://schemas.microsoft.com/office/drawing/2014/main" id="{18AB44C3-253D-9F2C-0629-5B55A1BDAB14}"/>
              </a:ext>
            </a:extLst>
          </p:cNvPr>
          <p:cNvPicPr>
            <a:picLocks noChangeAspect="1"/>
          </p:cNvPicPr>
          <p:nvPr/>
        </p:nvPicPr>
        <p:blipFill>
          <a:blip r:embed="rId3"/>
          <a:stretch>
            <a:fillRect/>
          </a:stretch>
        </p:blipFill>
        <p:spPr>
          <a:xfrm>
            <a:off x="5660268" y="806161"/>
            <a:ext cx="5127110" cy="5449570"/>
          </a:xfrm>
          <a:prstGeom prst="rect">
            <a:avLst/>
          </a:prstGeom>
        </p:spPr>
      </p:pic>
    </p:spTree>
    <p:extLst>
      <p:ext uri="{BB962C8B-B14F-4D97-AF65-F5344CB8AC3E}">
        <p14:creationId xmlns:p14="http://schemas.microsoft.com/office/powerpoint/2010/main" val="6830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4A6382-CD80-F8C8-25C8-64580D1C65BB}"/>
              </a:ext>
            </a:extLst>
          </p:cNvPr>
          <p:cNvSpPr>
            <a:spLocks noGrp="1"/>
          </p:cNvSpPr>
          <p:nvPr>
            <p:ph type="ctrTitle" idx="4294967295"/>
          </p:nvPr>
        </p:nvSpPr>
        <p:spPr>
          <a:xfrm>
            <a:off x="5261610" y="242253"/>
            <a:ext cx="3436620" cy="786447"/>
          </a:xfrm>
          <a:prstGeom prst="rect">
            <a:avLst/>
          </a:prstGeom>
        </p:spPr>
        <p:txBody>
          <a:bodyPr/>
          <a:lstStyle/>
          <a:p>
            <a:r>
              <a:rPr lang="fr-FR" sz="6000" dirty="0">
                <a:solidFill>
                  <a:srgbClr val="193B5B"/>
                </a:solidFill>
              </a:rPr>
              <a:t>Défis</a:t>
            </a:r>
          </a:p>
        </p:txBody>
      </p:sp>
      <p:sp>
        <p:nvSpPr>
          <p:cNvPr id="3" name="ZoneTexte 2">
            <a:extLst>
              <a:ext uri="{FF2B5EF4-FFF2-40B4-BE49-F238E27FC236}">
                <a16:creationId xmlns:a16="http://schemas.microsoft.com/office/drawing/2014/main" id="{751258B2-D596-F808-93A3-9C92A544890A}"/>
              </a:ext>
            </a:extLst>
          </p:cNvPr>
          <p:cNvSpPr txBox="1"/>
          <p:nvPr/>
        </p:nvSpPr>
        <p:spPr>
          <a:xfrm>
            <a:off x="1091277" y="3429000"/>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8C57BE91-CADB-34AD-6F7D-C941DE027ADF}"/>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4" name="Image 3">
            <a:extLst>
              <a:ext uri="{FF2B5EF4-FFF2-40B4-BE49-F238E27FC236}">
                <a16:creationId xmlns:a16="http://schemas.microsoft.com/office/drawing/2014/main" id="{07958FFC-4512-FA3F-9776-6A73D316F97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22982" y="144830"/>
            <a:ext cx="1137931" cy="981292"/>
          </a:xfrm>
          <a:prstGeom prst="rect">
            <a:avLst/>
          </a:prstGeom>
        </p:spPr>
      </p:pic>
    </p:spTree>
    <p:extLst>
      <p:ext uri="{BB962C8B-B14F-4D97-AF65-F5344CB8AC3E}">
        <p14:creationId xmlns:p14="http://schemas.microsoft.com/office/powerpoint/2010/main" val="3668024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32C794CA-2BBD-89E0-0798-07818BE27CF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22982" y="144830"/>
            <a:ext cx="1137931" cy="981292"/>
          </a:xfrm>
          <a:prstGeom prst="rect">
            <a:avLst/>
          </a:prstGeom>
        </p:spPr>
      </p:pic>
    </p:spTree>
    <p:extLst>
      <p:ext uri="{BB962C8B-B14F-4D97-AF65-F5344CB8AC3E}">
        <p14:creationId xmlns:p14="http://schemas.microsoft.com/office/powerpoint/2010/main" val="1427620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98770EA4-DDEB-E7B6-FEAE-C5CB806C419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22982" y="144830"/>
            <a:ext cx="1137931" cy="981292"/>
          </a:xfrm>
          <a:prstGeom prst="rect">
            <a:avLst/>
          </a:prstGeom>
        </p:spPr>
      </p:pic>
    </p:spTree>
    <p:extLst>
      <p:ext uri="{BB962C8B-B14F-4D97-AF65-F5344CB8AC3E}">
        <p14:creationId xmlns:p14="http://schemas.microsoft.com/office/powerpoint/2010/main" val="512481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193B5B"/>
                </a:solidFill>
                <a:latin typeface="Avenir Medium" panose="02000503020000020003" pitchFamily="2" charset="0"/>
              </a:rPr>
              <a:t>PAC</a:t>
            </a:r>
          </a:p>
        </p:txBody>
      </p:sp>
      <p:pic>
        <p:nvPicPr>
          <p:cNvPr id="7" name="Image 6">
            <a:extLst>
              <a:ext uri="{FF2B5EF4-FFF2-40B4-BE49-F238E27FC236}">
                <a16:creationId xmlns:a16="http://schemas.microsoft.com/office/drawing/2014/main" id="{62F71415-0C20-DC18-9DD3-6E500F645BAE}"/>
              </a:ext>
            </a:extLst>
          </p:cNvPr>
          <p:cNvPicPr>
            <a:picLocks noChangeAspect="1"/>
          </p:cNvPicPr>
          <p:nvPr/>
        </p:nvPicPr>
        <p:blipFill>
          <a:blip r:embed="rId3"/>
          <a:stretch>
            <a:fillRect/>
          </a:stretch>
        </p:blipFill>
        <p:spPr>
          <a:xfrm>
            <a:off x="5543550" y="1219151"/>
            <a:ext cx="5115779" cy="5040861"/>
          </a:xfrm>
          <a:prstGeom prst="rect">
            <a:avLst/>
          </a:prstGeom>
        </p:spPr>
      </p:pic>
      <p:pic>
        <p:nvPicPr>
          <p:cNvPr id="2" name="Image 1">
            <a:extLst>
              <a:ext uri="{FF2B5EF4-FFF2-40B4-BE49-F238E27FC236}">
                <a16:creationId xmlns:a16="http://schemas.microsoft.com/office/drawing/2014/main" id="{76803A35-945A-9D97-040C-78A3E5F5A24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32385" y="495190"/>
            <a:ext cx="1184001" cy="1022755"/>
          </a:xfrm>
          <a:prstGeom prst="rect">
            <a:avLst/>
          </a:prstGeom>
        </p:spPr>
      </p:pic>
    </p:spTree>
    <p:extLst>
      <p:ext uri="{BB962C8B-B14F-4D97-AF65-F5344CB8AC3E}">
        <p14:creationId xmlns:p14="http://schemas.microsoft.com/office/powerpoint/2010/main" val="2213039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Image 3">
            <a:extLst>
              <a:ext uri="{FF2B5EF4-FFF2-40B4-BE49-F238E27FC236}">
                <a16:creationId xmlns:a16="http://schemas.microsoft.com/office/drawing/2014/main" id="{B6AD4219-FB16-3E81-0F10-977480DDA2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17475"/>
            <a:ext cx="1184001" cy="1022755"/>
          </a:xfrm>
          <a:prstGeom prst="rect">
            <a:avLst/>
          </a:prstGeom>
        </p:spPr>
      </p:pic>
      <p:sp>
        <p:nvSpPr>
          <p:cNvPr id="6" name="Titre 5">
            <a:extLst>
              <a:ext uri="{FF2B5EF4-FFF2-40B4-BE49-F238E27FC236}">
                <a16:creationId xmlns:a16="http://schemas.microsoft.com/office/drawing/2014/main" id="{A99D78D9-3B9E-2072-27C9-77077AC25438}"/>
              </a:ext>
            </a:extLst>
          </p:cNvPr>
          <p:cNvSpPr>
            <a:spLocks noGrp="1"/>
          </p:cNvSpPr>
          <p:nvPr>
            <p:ph type="title"/>
          </p:nvPr>
        </p:nvSpPr>
        <p:spPr/>
        <p:txBody>
          <a:bodyPr/>
          <a:lstStyle/>
          <a:p>
            <a:endParaRPr lang="fr-FR" dirty="0"/>
          </a:p>
        </p:txBody>
      </p:sp>
      <p:sp>
        <p:nvSpPr>
          <p:cNvPr id="8" name="Espace réservé du contenu 7">
            <a:extLst>
              <a:ext uri="{FF2B5EF4-FFF2-40B4-BE49-F238E27FC236}">
                <a16:creationId xmlns:a16="http://schemas.microsoft.com/office/drawing/2014/main" id="{1A2D7AD4-F63B-66B6-DEB2-BB7AD96D2A44}"/>
              </a:ext>
            </a:extLst>
          </p:cNvPr>
          <p:cNvSpPr>
            <a:spLocks noGrp="1"/>
          </p:cNvSpPr>
          <p:nvPr>
            <p:ph idx="1"/>
          </p:nvPr>
        </p:nvSpPr>
        <p:spPr/>
        <p:txBody>
          <a:bodyP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Image 5">
            <a:extLst>
              <a:ext uri="{FF2B5EF4-FFF2-40B4-BE49-F238E27FC236}">
                <a16:creationId xmlns:a16="http://schemas.microsoft.com/office/drawing/2014/main" id="{2D661C6F-167E-FEC5-6ABF-69C7A201DEE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bwMode="auto">
          <a:xfrm>
            <a:off x="0" y="117475"/>
            <a:ext cx="1184001" cy="1022755"/>
          </a:xfrm>
          <a:prstGeom prst="rect">
            <a:avLst/>
          </a:prstGeom>
        </p:spPr>
      </p:pic>
    </p:spTree>
    <p:extLst>
      <p:ext uri="{BB962C8B-B14F-4D97-AF65-F5344CB8AC3E}">
        <p14:creationId xmlns:p14="http://schemas.microsoft.com/office/powerpoint/2010/main" val="549659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Image 3">
            <a:extLst>
              <a:ext uri="{FF2B5EF4-FFF2-40B4-BE49-F238E27FC236}">
                <a16:creationId xmlns:a16="http://schemas.microsoft.com/office/drawing/2014/main" id="{35E77528-5898-3348-98F6-8D6A1CDBE7F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bwMode="auto">
          <a:xfrm>
            <a:off x="0" y="117475"/>
            <a:ext cx="1184001" cy="1022755"/>
          </a:xfrm>
          <a:prstGeom prst="rect">
            <a:avLst/>
          </a:prstGeom>
        </p:spPr>
      </p:pic>
    </p:spTree>
    <p:extLst>
      <p:ext uri="{BB962C8B-B14F-4D97-AF65-F5344CB8AC3E}">
        <p14:creationId xmlns:p14="http://schemas.microsoft.com/office/powerpoint/2010/main" val="3870731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652DB-6A65-2A0D-BDEF-00DD8BFAEE79}"/>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46A310E4-2E2E-3700-7CED-9FF1B638899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259857" y="5210978"/>
            <a:ext cx="1184001" cy="1022755"/>
          </a:xfrm>
          <a:prstGeom prst="rect">
            <a:avLst/>
          </a:prstGeom>
        </p:spPr>
      </p:pic>
      <p:pic>
        <p:nvPicPr>
          <p:cNvPr id="10" name="Image 9">
            <a:extLst>
              <a:ext uri="{FF2B5EF4-FFF2-40B4-BE49-F238E27FC236}">
                <a16:creationId xmlns:a16="http://schemas.microsoft.com/office/drawing/2014/main" id="{5B492F0B-0D93-E691-6398-506B4E1F3A2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158670" y="3279645"/>
            <a:ext cx="1156358" cy="981292"/>
          </a:xfrm>
          <a:prstGeom prst="rect">
            <a:avLst/>
          </a:prstGeom>
        </p:spPr>
      </p:pic>
      <p:pic>
        <p:nvPicPr>
          <p:cNvPr id="12" name="Image 11">
            <a:extLst>
              <a:ext uri="{FF2B5EF4-FFF2-40B4-BE49-F238E27FC236}">
                <a16:creationId xmlns:a16="http://schemas.microsoft.com/office/drawing/2014/main" id="{0CF42BCC-68C0-211D-FE4B-89DDFFC8C7AB}"/>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842069" y="5210977"/>
            <a:ext cx="1184001" cy="1022755"/>
          </a:xfrm>
          <a:prstGeom prst="rect">
            <a:avLst/>
          </a:prstGeom>
        </p:spPr>
      </p:pic>
      <p:pic>
        <p:nvPicPr>
          <p:cNvPr id="14" name="Image 13">
            <a:extLst>
              <a:ext uri="{FF2B5EF4-FFF2-40B4-BE49-F238E27FC236}">
                <a16:creationId xmlns:a16="http://schemas.microsoft.com/office/drawing/2014/main" id="{054EFE4E-5802-403B-C8F7-0276CF28D8C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275311" y="457990"/>
            <a:ext cx="1137931" cy="981292"/>
          </a:xfrm>
          <a:prstGeom prst="rect">
            <a:avLst/>
          </a:prstGeom>
        </p:spPr>
      </p:pic>
      <p:pic>
        <p:nvPicPr>
          <p:cNvPr id="16" name="Image 15">
            <a:extLst>
              <a:ext uri="{FF2B5EF4-FFF2-40B4-BE49-F238E27FC236}">
                <a16:creationId xmlns:a16="http://schemas.microsoft.com/office/drawing/2014/main" id="{413B1F05-4B77-973C-BDDC-418C55FAECD5}"/>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45345" y="4435306"/>
            <a:ext cx="1395322" cy="1210051"/>
          </a:xfrm>
          <a:prstGeom prst="rect">
            <a:avLst/>
          </a:prstGeom>
        </p:spPr>
      </p:pic>
      <p:pic>
        <p:nvPicPr>
          <p:cNvPr id="18" name="Image 17">
            <a:extLst>
              <a:ext uri="{FF2B5EF4-FFF2-40B4-BE49-F238E27FC236}">
                <a16:creationId xmlns:a16="http://schemas.microsoft.com/office/drawing/2014/main" id="{860CEEDC-71DF-5C9A-4B37-8CD9C4B3D5A4}"/>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45345" y="3026819"/>
            <a:ext cx="1395322" cy="1210051"/>
          </a:xfrm>
          <a:prstGeom prst="rect">
            <a:avLst/>
          </a:prstGeom>
        </p:spPr>
      </p:pic>
      <p:pic>
        <p:nvPicPr>
          <p:cNvPr id="22" name="Image 21">
            <a:extLst>
              <a:ext uri="{FF2B5EF4-FFF2-40B4-BE49-F238E27FC236}">
                <a16:creationId xmlns:a16="http://schemas.microsoft.com/office/drawing/2014/main" id="{96311BFC-18B0-DEAC-1DF0-AA3E46E2B04D}"/>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920042" y="3279645"/>
            <a:ext cx="1137931" cy="981292"/>
          </a:xfrm>
          <a:prstGeom prst="rect">
            <a:avLst/>
          </a:prstGeom>
        </p:spPr>
      </p:pic>
      <p:pic>
        <p:nvPicPr>
          <p:cNvPr id="24" name="Image 23">
            <a:extLst>
              <a:ext uri="{FF2B5EF4-FFF2-40B4-BE49-F238E27FC236}">
                <a16:creationId xmlns:a16="http://schemas.microsoft.com/office/drawing/2014/main" id="{36DE2CE9-D145-5C7D-89EC-BE17B4794ECA}"/>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413242" y="3284140"/>
            <a:ext cx="1137931" cy="981292"/>
          </a:xfrm>
          <a:prstGeom prst="rect">
            <a:avLst/>
          </a:prstGeom>
        </p:spPr>
      </p:pic>
      <p:pic>
        <p:nvPicPr>
          <p:cNvPr id="26" name="Image 25">
            <a:extLst>
              <a:ext uri="{FF2B5EF4-FFF2-40B4-BE49-F238E27FC236}">
                <a16:creationId xmlns:a16="http://schemas.microsoft.com/office/drawing/2014/main" id="{B48DFD05-9B67-E7E5-0046-8740862D7E25}"/>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6988804" y="1842968"/>
            <a:ext cx="1188607" cy="981292"/>
          </a:xfrm>
          <a:prstGeom prst="rect">
            <a:avLst/>
          </a:prstGeom>
        </p:spPr>
      </p:pic>
      <p:pic>
        <p:nvPicPr>
          <p:cNvPr id="28" name="Image 27">
            <a:extLst>
              <a:ext uri="{FF2B5EF4-FFF2-40B4-BE49-F238E27FC236}">
                <a16:creationId xmlns:a16="http://schemas.microsoft.com/office/drawing/2014/main" id="{2157C269-684C-A16B-E2F4-D6BC31D41C68}"/>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471307" y="1842968"/>
            <a:ext cx="1137931" cy="981292"/>
          </a:xfrm>
          <a:prstGeom prst="rect">
            <a:avLst/>
          </a:prstGeom>
        </p:spPr>
      </p:pic>
      <p:pic>
        <p:nvPicPr>
          <p:cNvPr id="30" name="Image 29">
            <a:extLst>
              <a:ext uri="{FF2B5EF4-FFF2-40B4-BE49-F238E27FC236}">
                <a16:creationId xmlns:a16="http://schemas.microsoft.com/office/drawing/2014/main" id="{E61B1DD0-52C0-68F1-5582-C2AAB3A14379}"/>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8313445" y="1842968"/>
            <a:ext cx="1137931" cy="981292"/>
          </a:xfrm>
          <a:prstGeom prst="rect">
            <a:avLst/>
          </a:prstGeom>
        </p:spPr>
      </p:pic>
      <p:pic>
        <p:nvPicPr>
          <p:cNvPr id="32" name="Image 31">
            <a:extLst>
              <a:ext uri="{FF2B5EF4-FFF2-40B4-BE49-F238E27FC236}">
                <a16:creationId xmlns:a16="http://schemas.microsoft.com/office/drawing/2014/main" id="{AA8CF55A-DEE9-D46D-C860-932F8AD8A1E2}"/>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5714839" y="1842968"/>
            <a:ext cx="1137931" cy="981292"/>
          </a:xfrm>
          <a:prstGeom prst="rect">
            <a:avLst/>
          </a:prstGeom>
        </p:spPr>
      </p:pic>
      <p:pic>
        <p:nvPicPr>
          <p:cNvPr id="34" name="Image 33">
            <a:extLst>
              <a:ext uri="{FF2B5EF4-FFF2-40B4-BE49-F238E27FC236}">
                <a16:creationId xmlns:a16="http://schemas.microsoft.com/office/drawing/2014/main" id="{C89F10C8-625F-8162-F99B-D12839E50A37}"/>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3224877" y="1842968"/>
            <a:ext cx="1137931" cy="981292"/>
          </a:xfrm>
          <a:prstGeom prst="rect">
            <a:avLst/>
          </a:prstGeom>
        </p:spPr>
      </p:pic>
      <p:pic>
        <p:nvPicPr>
          <p:cNvPr id="36" name="Image 35">
            <a:extLst>
              <a:ext uri="{FF2B5EF4-FFF2-40B4-BE49-F238E27FC236}">
                <a16:creationId xmlns:a16="http://schemas.microsoft.com/office/drawing/2014/main" id="{F935D088-E3EB-A787-049E-AA6782B0E9CE}"/>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3158670" y="4664065"/>
            <a:ext cx="1137931" cy="981292"/>
          </a:xfrm>
          <a:prstGeom prst="rect">
            <a:avLst/>
          </a:prstGeom>
        </p:spPr>
      </p:pic>
      <p:pic>
        <p:nvPicPr>
          <p:cNvPr id="38" name="Image 37">
            <a:extLst>
              <a:ext uri="{FF2B5EF4-FFF2-40B4-BE49-F238E27FC236}">
                <a16:creationId xmlns:a16="http://schemas.microsoft.com/office/drawing/2014/main" id="{DAA008C5-A66F-A2D0-D3B9-4D41E55D11E7}"/>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6550963" y="5210977"/>
            <a:ext cx="1184001" cy="1022755"/>
          </a:xfrm>
          <a:prstGeom prst="rect">
            <a:avLst/>
          </a:prstGeom>
        </p:spPr>
      </p:pic>
      <p:pic>
        <p:nvPicPr>
          <p:cNvPr id="40" name="Image 39">
            <a:extLst>
              <a:ext uri="{FF2B5EF4-FFF2-40B4-BE49-F238E27FC236}">
                <a16:creationId xmlns:a16="http://schemas.microsoft.com/office/drawing/2014/main" id="{7A119932-0C08-9F2C-BFD8-B103420A09BA}"/>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9088302" y="5212837"/>
            <a:ext cx="1184001" cy="1022755"/>
          </a:xfrm>
          <a:prstGeom prst="rect">
            <a:avLst/>
          </a:prstGeom>
        </p:spPr>
      </p:pic>
      <p:pic>
        <p:nvPicPr>
          <p:cNvPr id="42" name="Image 41">
            <a:extLst>
              <a:ext uri="{FF2B5EF4-FFF2-40B4-BE49-F238E27FC236}">
                <a16:creationId xmlns:a16="http://schemas.microsoft.com/office/drawing/2014/main" id="{0E333164-656F-78A0-C2E6-37F7754838D4}"/>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45345" y="183263"/>
            <a:ext cx="1448327" cy="1256019"/>
          </a:xfrm>
          <a:prstGeom prst="rect">
            <a:avLst/>
          </a:prstGeom>
        </p:spPr>
      </p:pic>
      <p:pic>
        <p:nvPicPr>
          <p:cNvPr id="44" name="Image 43">
            <a:extLst>
              <a:ext uri="{FF2B5EF4-FFF2-40B4-BE49-F238E27FC236}">
                <a16:creationId xmlns:a16="http://schemas.microsoft.com/office/drawing/2014/main" id="{FA285302-618C-C7C8-8C39-23A730428B5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10379408" y="5210977"/>
            <a:ext cx="1184001" cy="1022755"/>
          </a:xfrm>
          <a:prstGeom prst="rect">
            <a:avLst/>
          </a:prstGeom>
        </p:spPr>
      </p:pic>
      <p:pic>
        <p:nvPicPr>
          <p:cNvPr id="46" name="Image 45">
            <a:extLst>
              <a:ext uri="{FF2B5EF4-FFF2-40B4-BE49-F238E27FC236}">
                <a16:creationId xmlns:a16="http://schemas.microsoft.com/office/drawing/2014/main" id="{BF766A53-4ADC-BE18-3DFD-B9106281F040}"/>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1965526" y="457990"/>
            <a:ext cx="1137931" cy="981292"/>
          </a:xfrm>
          <a:prstGeom prst="rect">
            <a:avLst/>
          </a:prstGeom>
        </p:spPr>
      </p:pic>
      <p:pic>
        <p:nvPicPr>
          <p:cNvPr id="48" name="Image 47">
            <a:extLst>
              <a:ext uri="{FF2B5EF4-FFF2-40B4-BE49-F238E27FC236}">
                <a16:creationId xmlns:a16="http://schemas.microsoft.com/office/drawing/2014/main" id="{8296BE94-BBC0-7CA9-4254-4FA5DFE04532}"/>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1920041" y="4642589"/>
            <a:ext cx="1137931" cy="981292"/>
          </a:xfrm>
          <a:prstGeom prst="rect">
            <a:avLst/>
          </a:prstGeom>
        </p:spPr>
      </p:pic>
      <p:pic>
        <p:nvPicPr>
          <p:cNvPr id="50" name="Image 49">
            <a:extLst>
              <a:ext uri="{FF2B5EF4-FFF2-40B4-BE49-F238E27FC236}">
                <a16:creationId xmlns:a16="http://schemas.microsoft.com/office/drawing/2014/main" id="{9A35CCE4-FBFF-9DF1-0E78-792B93E700B2}"/>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1973047" y="1847091"/>
            <a:ext cx="1137931" cy="981292"/>
          </a:xfrm>
          <a:prstGeom prst="rect">
            <a:avLst/>
          </a:prstGeom>
        </p:spPr>
      </p:pic>
      <p:pic>
        <p:nvPicPr>
          <p:cNvPr id="51" name="Image 50">
            <a:extLst>
              <a:ext uri="{FF2B5EF4-FFF2-40B4-BE49-F238E27FC236}">
                <a16:creationId xmlns:a16="http://schemas.microsoft.com/office/drawing/2014/main" id="{E24F6BA1-514D-41D2-1283-9F5EF1DE167A}"/>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345345" y="1618332"/>
            <a:ext cx="1395322" cy="1210051"/>
          </a:xfrm>
          <a:prstGeom prst="rect">
            <a:avLst/>
          </a:prstGeom>
        </p:spPr>
      </p:pic>
    </p:spTree>
    <p:extLst>
      <p:ext uri="{BB962C8B-B14F-4D97-AF65-F5344CB8AC3E}">
        <p14:creationId xmlns:p14="http://schemas.microsoft.com/office/powerpoint/2010/main" val="3310214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spTree>
    <p:extLst>
      <p:ext uri="{BB962C8B-B14F-4D97-AF65-F5344CB8AC3E}">
        <p14:creationId xmlns:p14="http://schemas.microsoft.com/office/powerpoint/2010/main" val="632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112058" y="3429000"/>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7E3192C9-AF64-B505-7F3C-91419EE8A983}"/>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68401611-B948-A9E7-C162-FE6957A9886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7640" y="199771"/>
            <a:ext cx="1137931" cy="981292"/>
          </a:xfrm>
          <a:prstGeom prst="rect">
            <a:avLst/>
          </a:prstGeom>
        </p:spPr>
      </p:pic>
    </p:spTree>
    <p:extLst>
      <p:ext uri="{BB962C8B-B14F-4D97-AF65-F5344CB8AC3E}">
        <p14:creationId xmlns:p14="http://schemas.microsoft.com/office/powerpoint/2010/main" val="241271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C1F96700-1F2F-9DED-EE6D-0B3CE063297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110" y="190391"/>
            <a:ext cx="1137931" cy="981292"/>
          </a:xfrm>
          <a:prstGeom prst="rect">
            <a:avLst/>
          </a:prstGeom>
        </p:spPr>
      </p:pic>
    </p:spTree>
    <p:extLst>
      <p:ext uri="{BB962C8B-B14F-4D97-AF65-F5344CB8AC3E}">
        <p14:creationId xmlns:p14="http://schemas.microsoft.com/office/powerpoint/2010/main" val="419866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556CE896-5775-018B-218A-AD9231D75DE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5110" y="190391"/>
            <a:ext cx="1137931" cy="981292"/>
          </a:xfrm>
          <a:prstGeom prst="rect">
            <a:avLst/>
          </a:prstGeom>
        </p:spPr>
      </p:pic>
    </p:spTree>
    <p:extLst>
      <p:ext uri="{BB962C8B-B14F-4D97-AF65-F5344CB8AC3E}">
        <p14:creationId xmlns:p14="http://schemas.microsoft.com/office/powerpoint/2010/main" val="1264965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837904" cy="1179013"/>
          </a:xfrm>
        </p:spPr>
        <p:txBody>
          <a:bodyPr/>
          <a:lstStyle/>
          <a:p>
            <a:pPr marL="0" indent="0">
              <a:buNone/>
            </a:pPr>
            <a:r>
              <a:rPr lang="fr-FR" sz="6600" dirty="0">
                <a:solidFill>
                  <a:srgbClr val="3DA446"/>
                </a:solidFill>
                <a:latin typeface="Avenir Medium" panose="02000503020000020003" pitchFamily="2" charset="0"/>
              </a:rPr>
              <a:t>FRENCHDIAM</a:t>
            </a:r>
          </a:p>
        </p:txBody>
      </p:sp>
      <p:pic>
        <p:nvPicPr>
          <p:cNvPr id="4" name="Image 3">
            <a:extLst>
              <a:ext uri="{FF2B5EF4-FFF2-40B4-BE49-F238E27FC236}">
                <a16:creationId xmlns:a16="http://schemas.microsoft.com/office/drawing/2014/main" id="{533C586C-2ABE-B0F3-4D76-0E031F916109}"/>
              </a:ext>
            </a:extLst>
          </p:cNvPr>
          <p:cNvPicPr>
            <a:picLocks noChangeAspect="1"/>
          </p:cNvPicPr>
          <p:nvPr/>
        </p:nvPicPr>
        <p:blipFill>
          <a:blip r:embed="rId3"/>
          <a:stretch>
            <a:fillRect/>
          </a:stretch>
        </p:blipFill>
        <p:spPr>
          <a:xfrm>
            <a:off x="4771987" y="957118"/>
            <a:ext cx="6372839" cy="5194300"/>
          </a:xfrm>
          <a:prstGeom prst="rect">
            <a:avLst/>
          </a:prstGeom>
        </p:spPr>
      </p:pic>
    </p:spTree>
    <p:extLst>
      <p:ext uri="{BB962C8B-B14F-4D97-AF65-F5344CB8AC3E}">
        <p14:creationId xmlns:p14="http://schemas.microsoft.com/office/powerpoint/2010/main" val="1538433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4A6382-CD80-F8C8-25C8-64580D1C65BB}"/>
              </a:ext>
            </a:extLst>
          </p:cNvPr>
          <p:cNvSpPr>
            <a:spLocks noGrp="1"/>
          </p:cNvSpPr>
          <p:nvPr>
            <p:ph type="ctrTitle" idx="4294967295"/>
          </p:nvPr>
        </p:nvSpPr>
        <p:spPr>
          <a:xfrm>
            <a:off x="5261610" y="242253"/>
            <a:ext cx="3436620" cy="786447"/>
          </a:xfrm>
          <a:prstGeom prst="rect">
            <a:avLst/>
          </a:prstGeom>
        </p:spPr>
        <p:txBody>
          <a:bodyPr/>
          <a:lstStyle/>
          <a:p>
            <a:r>
              <a:rPr lang="fr-FR" sz="6000" dirty="0">
                <a:solidFill>
                  <a:srgbClr val="193B5B"/>
                </a:solidFill>
              </a:rPr>
              <a:t>Défis</a:t>
            </a:r>
          </a:p>
        </p:txBody>
      </p:sp>
      <p:sp>
        <p:nvSpPr>
          <p:cNvPr id="3" name="ZoneTexte 2">
            <a:extLst>
              <a:ext uri="{FF2B5EF4-FFF2-40B4-BE49-F238E27FC236}">
                <a16:creationId xmlns:a16="http://schemas.microsoft.com/office/drawing/2014/main" id="{751258B2-D596-F808-93A3-9C92A544890A}"/>
              </a:ext>
            </a:extLst>
          </p:cNvPr>
          <p:cNvSpPr txBox="1"/>
          <p:nvPr/>
        </p:nvSpPr>
        <p:spPr>
          <a:xfrm>
            <a:off x="1101667" y="3590059"/>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2A094DCE-624B-9319-1489-A29FD6515E49}"/>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4" name="Image 3">
            <a:extLst>
              <a:ext uri="{FF2B5EF4-FFF2-40B4-BE49-F238E27FC236}">
                <a16:creationId xmlns:a16="http://schemas.microsoft.com/office/drawing/2014/main" id="{47A20E4B-59F5-BCBA-95F7-B7A70B96E87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641" y="220987"/>
            <a:ext cx="1188607" cy="981292"/>
          </a:xfrm>
          <a:prstGeom prst="rect">
            <a:avLst/>
          </a:prstGeom>
        </p:spPr>
      </p:pic>
    </p:spTree>
    <p:extLst>
      <p:ext uri="{BB962C8B-B14F-4D97-AF65-F5344CB8AC3E}">
        <p14:creationId xmlns:p14="http://schemas.microsoft.com/office/powerpoint/2010/main" val="28115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FAB7DC36-B842-82A2-43C1-DFC98BF9C9E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7641" y="220987"/>
            <a:ext cx="1188607" cy="981292"/>
          </a:xfrm>
          <a:prstGeom prst="rect">
            <a:avLst/>
          </a:prstGeom>
        </p:spPr>
      </p:pic>
    </p:spTree>
    <p:extLst>
      <p:ext uri="{BB962C8B-B14F-4D97-AF65-F5344CB8AC3E}">
        <p14:creationId xmlns:p14="http://schemas.microsoft.com/office/powerpoint/2010/main" val="3307471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8E909A9D-DE0D-979D-44CD-8A2C211B927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7641" y="220987"/>
            <a:ext cx="1188607" cy="981292"/>
          </a:xfrm>
          <a:prstGeom prst="rect">
            <a:avLst/>
          </a:prstGeom>
        </p:spPr>
      </p:pic>
    </p:spTree>
    <p:extLst>
      <p:ext uri="{BB962C8B-B14F-4D97-AF65-F5344CB8AC3E}">
        <p14:creationId xmlns:p14="http://schemas.microsoft.com/office/powerpoint/2010/main" val="3939088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3DA446"/>
                </a:solidFill>
                <a:latin typeface="Avenir Medium" panose="02000503020000020003" pitchFamily="2" charset="0"/>
              </a:rPr>
              <a:t>VERTIGO</a:t>
            </a:r>
          </a:p>
        </p:txBody>
      </p:sp>
      <p:pic>
        <p:nvPicPr>
          <p:cNvPr id="9" name="Image 8">
            <a:extLst>
              <a:ext uri="{FF2B5EF4-FFF2-40B4-BE49-F238E27FC236}">
                <a16:creationId xmlns:a16="http://schemas.microsoft.com/office/drawing/2014/main" id="{0BEA2F30-3A53-1EF0-A004-C7D30B80C059}"/>
              </a:ext>
            </a:extLst>
          </p:cNvPr>
          <p:cNvPicPr>
            <a:picLocks noChangeAspect="1"/>
          </p:cNvPicPr>
          <p:nvPr/>
        </p:nvPicPr>
        <p:blipFill>
          <a:blip r:embed="rId3"/>
          <a:stretch>
            <a:fillRect/>
          </a:stretch>
        </p:blipFill>
        <p:spPr>
          <a:xfrm>
            <a:off x="5646420" y="797290"/>
            <a:ext cx="5140959" cy="5484383"/>
          </a:xfrm>
          <a:prstGeom prst="rect">
            <a:avLst/>
          </a:prstGeom>
        </p:spPr>
      </p:pic>
    </p:spTree>
    <p:extLst>
      <p:ext uri="{BB962C8B-B14F-4D97-AF65-F5344CB8AC3E}">
        <p14:creationId xmlns:p14="http://schemas.microsoft.com/office/powerpoint/2010/main" val="189848672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0322D141C8B945AFCF2831986CD8E2" ma:contentTypeVersion="1" ma:contentTypeDescription="Crée un document." ma:contentTypeScope="" ma:versionID="372de9ac59c7e98c991e6ded8c92341c">
  <xsd:schema xmlns:xsd="http://www.w3.org/2001/XMLSchema" xmlns:xs="http://www.w3.org/2001/XMLSchema" xmlns:p="http://schemas.microsoft.com/office/2006/metadata/properties" xmlns:ns1="http://schemas.microsoft.com/sharepoint/v3" targetNamespace="http://schemas.microsoft.com/office/2006/metadata/properties" ma:root="true" ma:fieldsID="34cf4e38817716dc518e9d7795ff2981"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E52286-A21B-4E50-80F9-A52AA278F17D}">
  <ds:schemaRefs>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DECFD58C-A178-4AE3-A9B9-3277E4F12D72}">
  <ds:schemaRefs>
    <ds:schemaRef ds:uri="http://schemas.microsoft.com/sharepoint/v3/contenttype/forms"/>
  </ds:schemaRefs>
</ds:datastoreItem>
</file>

<file path=customXml/itemProps3.xml><?xml version="1.0" encoding="utf-8"?>
<ds:datastoreItem xmlns:ds="http://schemas.openxmlformats.org/officeDocument/2006/customXml" ds:itemID="{62B9BEB7-F6A3-4C5B-9015-FF88D6185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662</TotalTime>
  <Words>142</Words>
  <Application>Microsoft Macintosh PowerPoint</Application>
  <PresentationFormat>Grand écran</PresentationFormat>
  <Paragraphs>40</Paragraphs>
  <Slides>18</Slides>
  <Notes>10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18</vt:i4>
      </vt:variant>
    </vt:vector>
  </HeadingPairs>
  <TitlesOfParts>
    <vt:vector size="25" baseType="lpstr">
      <vt:lpstr>Arial</vt:lpstr>
      <vt:lpstr>Avenir Book</vt:lpstr>
      <vt:lpstr>Avenir Medium</vt:lpstr>
      <vt:lpstr>Calibri</vt:lpstr>
      <vt:lpstr>Calibri Light</vt:lpstr>
      <vt:lpstr>Thème Office</vt:lpstr>
      <vt:lpstr>Conception personnalisée</vt:lpstr>
      <vt:lpstr>Présentation PowerPoint</vt:lpstr>
      <vt:lpstr>Présentation PowerPoint</vt:lpstr>
      <vt:lpstr>Présentation PowerPoint</vt:lpstr>
      <vt:lpstr>Présentation PowerPoint</vt:lpstr>
      <vt:lpstr>Présentation PowerPoint</vt:lpstr>
      <vt:lpstr>Défis</vt:lpstr>
      <vt:lpstr>Présentation PowerPoint</vt:lpstr>
      <vt:lpstr>Présentation PowerPoint</vt:lpstr>
      <vt:lpstr>Présentation PowerPoint</vt:lpstr>
      <vt:lpstr>Défis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Obadia Eran</dc:creator>
  <cp:keywords/>
  <dc:description/>
  <cp:lastModifiedBy>agnes.antoine42@outlook.fr</cp:lastModifiedBy>
  <cp:revision>37</cp:revision>
  <dcterms:created xsi:type="dcterms:W3CDTF">2023-01-31T08:33:20Z</dcterms:created>
  <dcterms:modified xsi:type="dcterms:W3CDTF">2026-02-13T13:20:45Z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0x0101007C0322D141C8B945AFCF2831986CD8E2</vt:lpwstr>
  </property>
</Properties>
</file>