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handoutMasterIdLst>
    <p:handoutMasterId r:id="rId29"/>
  </p:handoutMasterIdLst>
  <p:sldIdLst>
    <p:sldId id="257" r:id="rId5"/>
    <p:sldId id="260" r:id="rId6"/>
    <p:sldId id="256" r:id="rId7"/>
    <p:sldId id="258" r:id="rId8"/>
    <p:sldId id="259"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86" r:id="rId26"/>
    <p:sldId id="277"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3B5B"/>
    <a:srgbClr val="F5B93B"/>
    <a:srgbClr val="05B0F0"/>
    <a:srgbClr val="B4A3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63"/>
    <p:restoredTop sz="95840"/>
  </p:normalViewPr>
  <p:slideViewPr>
    <p:cSldViewPr snapToGrid="0">
      <p:cViewPr varScale="1">
        <p:scale>
          <a:sx n="124" d="100"/>
          <a:sy n="124" d="100"/>
        </p:scale>
        <p:origin x="256" y="1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2EC70A70-F0A6-CB14-F51A-1A306645EE6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270455E-2C87-B907-54AA-E30189238D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E08702-7A53-7442-9480-257054E5A3EA}"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F63ACB07-7CC4-2DDD-B231-2A2385AC2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a:extLst>
              <a:ext uri="{FF2B5EF4-FFF2-40B4-BE49-F238E27FC236}">
                <a16:creationId xmlns:a16="http://schemas.microsoft.com/office/drawing/2014/main" id="{E20ACEE4-C8D7-1C39-9E99-ABECE2DE43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B78B4B-587A-9841-936C-3B4D3F809A8E}" type="slidenum">
              <a:rPr lang="fr-FR" smtClean="0"/>
              <a:t>‹N°›</a:t>
            </a:fld>
            <a:endParaRPr lang="fr-FR"/>
          </a:p>
        </p:txBody>
      </p:sp>
    </p:spTree>
    <p:extLst>
      <p:ext uri="{BB962C8B-B14F-4D97-AF65-F5344CB8AC3E}">
        <p14:creationId xmlns:p14="http://schemas.microsoft.com/office/powerpoint/2010/main" val="2070430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7DA8DE-9261-5C4B-9E3F-468B75DEC928}" type="datetimeFigureOut">
              <a:rPr lang="fr-FR" smtClean="0"/>
              <a:t>13/02/2026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DB88C7-55C2-F047-8F86-07EA9C544EB6}" type="slidenum">
              <a:rPr lang="fr-FR" smtClean="0"/>
              <a:t>‹N°›</a:t>
            </a:fld>
            <a:endParaRPr lang="fr-FR"/>
          </a:p>
        </p:txBody>
      </p:sp>
    </p:spTree>
    <p:extLst>
      <p:ext uri="{BB962C8B-B14F-4D97-AF65-F5344CB8AC3E}">
        <p14:creationId xmlns:p14="http://schemas.microsoft.com/office/powerpoint/2010/main" val="262214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20</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3</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6</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7</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10</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11</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14</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15</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18</a:t>
            </a:fld>
            <a:endParaRPr lang="fr-FR"/>
          </a:p>
        </p:txBody>
      </p:sp>
    </p:spTree>
    <p:extLst>
      <p:ext uri="{BB962C8B-B14F-4D97-AF65-F5344CB8AC3E}">
        <p14:creationId xmlns:p14="http://schemas.microsoft.com/office/powerpoint/2010/main" val="2813007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6D6B23E6-99D9-EF99-F29E-0DD7D7D2BFCC}"/>
              </a:ext>
            </a:extLst>
          </p:cNvPr>
          <p:cNvSpPr>
            <a:spLocks noGrp="1"/>
          </p:cNvSpPr>
          <p:nvPr>
            <p:ph type="ftr" sz="quarter" idx="10"/>
          </p:nvPr>
        </p:nvSpPr>
        <p:spPr>
          <a:xfrm>
            <a:off x="2185307" y="6413498"/>
            <a:ext cx="7821386" cy="365125"/>
          </a:xfrm>
          <a:prstGeom prst="rect">
            <a:avLst/>
          </a:prstGeom>
        </p:spPr>
        <p:txBody>
          <a:bodyPr/>
          <a:lstStyle/>
          <a:p>
            <a:endParaRPr lang="fr-FR" dirty="0"/>
          </a:p>
        </p:txBody>
      </p:sp>
    </p:spTree>
    <p:extLst>
      <p:ext uri="{BB962C8B-B14F-4D97-AF65-F5344CB8AC3E}">
        <p14:creationId xmlns:p14="http://schemas.microsoft.com/office/powerpoint/2010/main" val="10772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27BC0B-386F-71C6-A050-FBFF5351E599}"/>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388F836-B63C-2FD2-51B6-1F8F598013CD}"/>
              </a:ext>
            </a:extLst>
          </p:cNvPr>
          <p:cNvSpPr>
            <a:spLocks noGrp="1"/>
          </p:cNvSpPr>
          <p:nvPr>
            <p:ph type="body" orient="vert" idx="1"/>
          </p:nvPr>
        </p:nvSpPr>
        <p:spPr>
          <a:xfrm>
            <a:off x="838200" y="1825625"/>
            <a:ext cx="10515600" cy="43513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C04D236-5D3C-2CC7-D883-7FCCBED3AE77}"/>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E9AB13BE-F9EC-DC99-F8CB-C0AC06374395}"/>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D3F0099-A954-7579-79FB-58AA05A28D64}"/>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191241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0FB686E-1DA7-4978-27EB-665A61CF1E63}"/>
              </a:ext>
            </a:extLst>
          </p:cNvPr>
          <p:cNvSpPr>
            <a:spLocks noGrp="1"/>
          </p:cNvSpPr>
          <p:nvPr>
            <p:ph type="title" orient="vert"/>
          </p:nvPr>
        </p:nvSpPr>
        <p:spPr>
          <a:xfrm>
            <a:off x="8724900" y="365125"/>
            <a:ext cx="2628900" cy="5811838"/>
          </a:xfrm>
          <a:prstGeom prst="rect">
            <a:avLst/>
          </a:prstGeo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095285F7-FB88-9253-D000-B6B169201AA6}"/>
              </a:ext>
            </a:extLst>
          </p:cNvPr>
          <p:cNvSpPr>
            <a:spLocks noGrp="1"/>
          </p:cNvSpPr>
          <p:nvPr>
            <p:ph type="body" orient="vert" idx="1"/>
          </p:nvPr>
        </p:nvSpPr>
        <p:spPr>
          <a:xfrm>
            <a:off x="838200" y="365125"/>
            <a:ext cx="7734300" cy="58118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A18693B-77D6-5ABE-1C35-8BA2D0CA967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D9D97E91-BB9C-E3A5-9408-A402658A130C}"/>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4AF06A4D-45DF-5CE7-4B7B-EB60418A5C1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9942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BC610F-8ABE-1DBF-99E8-3951B85B04D6}"/>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A3317DF0-54CC-D895-2A2F-FAFFEEAE5281}"/>
              </a:ext>
            </a:extLst>
          </p:cNvPr>
          <p:cNvSpPr>
            <a:spLocks noGrp="1"/>
          </p:cNvSpPr>
          <p:nvPr>
            <p:ph idx="1"/>
          </p:nvPr>
        </p:nvSpPr>
        <p:spPr>
          <a:xfrm>
            <a:off x="838200" y="1825625"/>
            <a:ext cx="10515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80992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06DBB5-F698-4702-3145-C13E9BD0CDA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C6A1F49-FC00-FD7D-AC28-E67205B88B8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31620BB-0FF4-9767-DDE5-6A1BE94CDAB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DB9113DF-33D6-9054-17E3-73F9F1114CEB}"/>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EB6E840B-8A9C-B45D-7EE9-A95D7FE60DC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0866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D22BEF-1E2D-6469-D6C1-09A4FE29054C}"/>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EA83B49A-F628-77EC-CCCC-E4CAD5218861}"/>
              </a:ext>
            </a:extLst>
          </p:cNvPr>
          <p:cNvSpPr>
            <a:spLocks noGrp="1"/>
          </p:cNvSpPr>
          <p:nvPr>
            <p:ph sz="half" idx="1"/>
          </p:nvPr>
        </p:nvSpPr>
        <p:spPr>
          <a:xfrm>
            <a:off x="838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9527C54-83B1-4D5B-48B8-F3FCF3C5B004}"/>
              </a:ext>
            </a:extLst>
          </p:cNvPr>
          <p:cNvSpPr>
            <a:spLocks noGrp="1"/>
          </p:cNvSpPr>
          <p:nvPr>
            <p:ph sz="half" idx="2"/>
          </p:nvPr>
        </p:nvSpPr>
        <p:spPr>
          <a:xfrm>
            <a:off x="6172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64D3FF8B-6D4A-AABB-2155-5216ED140A3B}"/>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BD96EC6C-457F-2C48-D271-6AEF527296B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B2DA8BFF-8C0B-4DC6-933C-5B158D672A1D}"/>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768591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2B829-9B75-EF16-7C8C-FB2490ED702B}"/>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0C692C8E-9AEF-7A62-4B4B-AF650415101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BE5EDF6-98DC-3862-79FC-C9144D13708B}"/>
              </a:ext>
            </a:extLst>
          </p:cNvPr>
          <p:cNvSpPr>
            <a:spLocks noGrp="1"/>
          </p:cNvSpPr>
          <p:nvPr>
            <p:ph sz="half" idx="2"/>
          </p:nvPr>
        </p:nvSpPr>
        <p:spPr>
          <a:xfrm>
            <a:off x="839788" y="2505075"/>
            <a:ext cx="5157787"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9D4F423-A6E4-64EE-BCBF-139ED7A5A2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7070708-048D-44DB-EA8C-D52CE5161A29}"/>
              </a:ext>
            </a:extLst>
          </p:cNvPr>
          <p:cNvSpPr>
            <a:spLocks noGrp="1"/>
          </p:cNvSpPr>
          <p:nvPr>
            <p:ph sz="quarter" idx="4"/>
          </p:nvPr>
        </p:nvSpPr>
        <p:spPr>
          <a:xfrm>
            <a:off x="6172200" y="2505075"/>
            <a:ext cx="5183188"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088C56E-F0C7-624F-905F-12A7D02087C3}"/>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8" name="Espace réservé du pied de page 7">
            <a:extLst>
              <a:ext uri="{FF2B5EF4-FFF2-40B4-BE49-F238E27FC236}">
                <a16:creationId xmlns:a16="http://schemas.microsoft.com/office/drawing/2014/main" id="{540EA87E-C727-3E67-A86F-9737E673BD89}"/>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9" name="Espace réservé du numéro de diapositive 8">
            <a:extLst>
              <a:ext uri="{FF2B5EF4-FFF2-40B4-BE49-F238E27FC236}">
                <a16:creationId xmlns:a16="http://schemas.microsoft.com/office/drawing/2014/main" id="{A29C2BBA-78A0-A755-4148-940DC97623EB}"/>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593492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ABCBC5-EDA6-76E1-D16C-7B9B34630365}"/>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5A36DEBD-0418-896F-CAB9-B3FD7EFFC4A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4" name="Espace réservé du pied de page 3">
            <a:extLst>
              <a:ext uri="{FF2B5EF4-FFF2-40B4-BE49-F238E27FC236}">
                <a16:creationId xmlns:a16="http://schemas.microsoft.com/office/drawing/2014/main" id="{4ACC3FDF-1CB6-83BF-AD86-BA65C3E852D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5" name="Espace réservé du numéro de diapositive 4">
            <a:extLst>
              <a:ext uri="{FF2B5EF4-FFF2-40B4-BE49-F238E27FC236}">
                <a16:creationId xmlns:a16="http://schemas.microsoft.com/office/drawing/2014/main" id="{280755E6-72FC-6B3A-C575-07ED65E431F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0491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FEABF6D-ABC8-0990-F338-2B42E725244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3" name="Espace réservé du pied de page 2">
            <a:extLst>
              <a:ext uri="{FF2B5EF4-FFF2-40B4-BE49-F238E27FC236}">
                <a16:creationId xmlns:a16="http://schemas.microsoft.com/office/drawing/2014/main" id="{873CCBEE-B9D5-6A85-B516-AEB2C0FEA413}"/>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7A0682C4-C2BB-3651-6624-3C2FB6B74528}"/>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746061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9758A-B5F1-E328-94A4-F1D2E7D85DE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B72C967-9868-CBFC-BC6C-CEE704750F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DEA9766-0B91-FD5D-9B86-25E797F6FA7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5DCF323-7A3B-A7B2-C8DC-66FF9C1359F1}"/>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E9DE77C1-6206-1157-DDE7-4DF2464A81BA}"/>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6AB46B0A-FC4F-CEF4-F423-5848D07893F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20291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8A52-4EBA-2A5C-9A2E-A1E2349A2A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4158AE8-5ACF-EB3D-2EFC-5CFFAF3435C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0151E22-191B-9CCF-BD72-B02EBC9BD1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422F0B3-5FBC-E256-6724-4B3A6D86DCF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7C967DEC-0EC2-F088-A07A-32181588A1C1}"/>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206CF262-403F-441E-E94B-D6102FB551A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037564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Espace réservé de la date 3">
            <a:extLst>
              <a:ext uri="{FF2B5EF4-FFF2-40B4-BE49-F238E27FC236}">
                <a16:creationId xmlns:a16="http://schemas.microsoft.com/office/drawing/2014/main" id="{D3F02B8B-75C0-5F4E-9258-16031CE939E7}"/>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pic>
        <p:nvPicPr>
          <p:cNvPr id="15" name="Image 14">
            <a:extLst>
              <a:ext uri="{FF2B5EF4-FFF2-40B4-BE49-F238E27FC236}">
                <a16:creationId xmlns:a16="http://schemas.microsoft.com/office/drawing/2014/main" id="{5DF35E63-6C80-ADE9-5504-89FFC5483E5D}"/>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11778" y="162299"/>
            <a:ext cx="860984" cy="860984"/>
          </a:xfrm>
          <a:prstGeom prst="rect">
            <a:avLst/>
          </a:prstGeom>
        </p:spPr>
      </p:pic>
      <p:pic>
        <p:nvPicPr>
          <p:cNvPr id="20" name="Image 19">
            <a:extLst>
              <a:ext uri="{FF2B5EF4-FFF2-40B4-BE49-F238E27FC236}">
                <a16:creationId xmlns:a16="http://schemas.microsoft.com/office/drawing/2014/main" id="{B44328E1-AB49-4BCB-9BAE-6FBD55B19AA3}"/>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211665" y="5986856"/>
            <a:ext cx="860984" cy="860984"/>
          </a:xfrm>
          <a:prstGeom prst="rect">
            <a:avLst/>
          </a:prstGeom>
        </p:spPr>
      </p:pic>
      <p:pic>
        <p:nvPicPr>
          <p:cNvPr id="3" name="Image 2">
            <a:extLst>
              <a:ext uri="{FF2B5EF4-FFF2-40B4-BE49-F238E27FC236}">
                <a16:creationId xmlns:a16="http://schemas.microsoft.com/office/drawing/2014/main" id="{9703FA9A-A6F1-0EFB-0021-14C83CC3772D}"/>
              </a:ext>
            </a:extLst>
          </p:cNvPr>
          <p:cNvPicPr>
            <a:picLocks noChangeAspect="1"/>
          </p:cNvPicPr>
          <p:nvPr userDrawn="1"/>
        </p:nvPicPr>
        <p:blipFill>
          <a:blip r:embed="rId15"/>
          <a:stretch>
            <a:fillRect/>
          </a:stretch>
        </p:blipFill>
        <p:spPr>
          <a:xfrm>
            <a:off x="11117381" y="102235"/>
            <a:ext cx="955268" cy="942167"/>
          </a:xfrm>
          <a:prstGeom prst="rect">
            <a:avLst/>
          </a:prstGeom>
        </p:spPr>
      </p:pic>
      <p:pic>
        <p:nvPicPr>
          <p:cNvPr id="8" name="Image 7">
            <a:extLst>
              <a:ext uri="{FF2B5EF4-FFF2-40B4-BE49-F238E27FC236}">
                <a16:creationId xmlns:a16="http://schemas.microsoft.com/office/drawing/2014/main" id="{9C444341-B505-338A-99EB-59AD53498580}"/>
              </a:ext>
            </a:extLst>
          </p:cNvPr>
          <p:cNvPicPr>
            <a:picLocks noChangeAspect="1"/>
          </p:cNvPicPr>
          <p:nvPr userDrawn="1"/>
        </p:nvPicPr>
        <p:blipFill>
          <a:blip r:embed="rId16"/>
          <a:stretch>
            <a:fillRect/>
          </a:stretch>
        </p:blipFill>
        <p:spPr>
          <a:xfrm>
            <a:off x="2" y="5490477"/>
            <a:ext cx="2468878" cy="1367523"/>
          </a:xfrm>
          <a:prstGeom prst="rect">
            <a:avLst/>
          </a:prstGeom>
        </p:spPr>
      </p:pic>
      <p:sp>
        <p:nvSpPr>
          <p:cNvPr id="2" name="ZoneTexte 1">
            <a:extLst>
              <a:ext uri="{FF2B5EF4-FFF2-40B4-BE49-F238E27FC236}">
                <a16:creationId xmlns:a16="http://schemas.microsoft.com/office/drawing/2014/main" id="{157543B6-E520-4BF7-AE30-276640CC42E0}"/>
              </a:ext>
            </a:extLst>
          </p:cNvPr>
          <p:cNvSpPr txBox="1"/>
          <p:nvPr userDrawn="1"/>
        </p:nvSpPr>
        <p:spPr>
          <a:xfrm>
            <a:off x="2209800" y="6263459"/>
            <a:ext cx="7531205" cy="307777"/>
          </a:xfrm>
          <a:prstGeom prst="rect">
            <a:avLst/>
          </a:prstGeom>
          <a:noFill/>
        </p:spPr>
        <p:txBody>
          <a:bodyPr wrap="square" rtlCol="0">
            <a:spAutoFit/>
          </a:bodyPr>
          <a:lstStyle/>
          <a:p>
            <a:pPr algn="ctr"/>
            <a:r>
              <a:rPr lang="fr-FR" sz="1400" dirty="0">
                <a:solidFill>
                  <a:srgbClr val="193B5B"/>
                </a:solidFill>
                <a:latin typeface="Avenir Book" panose="02000503020000020003" pitchFamily="2" charset="0"/>
              </a:rPr>
              <a:t>Journées scientifiques du PEPR Électronique - 18/20 mars 2026 - Lyon</a:t>
            </a:r>
          </a:p>
        </p:txBody>
      </p:sp>
    </p:spTree>
    <p:extLst>
      <p:ext uri="{BB962C8B-B14F-4D97-AF65-F5344CB8AC3E}">
        <p14:creationId xmlns:p14="http://schemas.microsoft.com/office/powerpoint/2010/main" val="3113791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0.png"/><Relationship Id="rId18" Type="http://schemas.openxmlformats.org/officeDocument/2006/relationships/image" Target="../media/image27.png"/><Relationship Id="rId3" Type="http://schemas.openxmlformats.org/officeDocument/2006/relationships/image" Target="../media/image16.png"/><Relationship Id="rId21" Type="http://schemas.openxmlformats.org/officeDocument/2006/relationships/image" Target="../media/image14.png"/><Relationship Id="rId7" Type="http://schemas.openxmlformats.org/officeDocument/2006/relationships/image" Target="../media/image20.png"/><Relationship Id="rId12" Type="http://schemas.openxmlformats.org/officeDocument/2006/relationships/image" Target="../media/image24.png"/><Relationship Id="rId17" Type="http://schemas.openxmlformats.org/officeDocument/2006/relationships/image" Target="../media/image26.png"/><Relationship Id="rId2" Type="http://schemas.openxmlformats.org/officeDocument/2006/relationships/image" Target="../media/image15.png"/><Relationship Id="rId16" Type="http://schemas.openxmlformats.org/officeDocument/2006/relationships/image" Target="../media/image25.png"/><Relationship Id="rId20"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2.png"/><Relationship Id="rId5" Type="http://schemas.openxmlformats.org/officeDocument/2006/relationships/image" Target="../media/image18.png"/><Relationship Id="rId15" Type="http://schemas.openxmlformats.org/officeDocument/2006/relationships/image" Target="../media/image6.png"/><Relationship Id="rId23" Type="http://schemas.openxmlformats.org/officeDocument/2006/relationships/image" Target="../media/image31.png"/><Relationship Id="rId10" Type="http://schemas.openxmlformats.org/officeDocument/2006/relationships/image" Target="../media/image23.png"/><Relationship Id="rId19" Type="http://schemas.openxmlformats.org/officeDocument/2006/relationships/image" Target="../media/image28.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8.png"/><Relationship Id="rId22"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F5B93B"/>
                </a:solidFill>
                <a:latin typeface="Avenir Medium" panose="02000503020000020003" pitchFamily="2" charset="0"/>
              </a:rPr>
              <a:t>OROR</a:t>
            </a:r>
          </a:p>
        </p:txBody>
      </p:sp>
      <p:pic>
        <p:nvPicPr>
          <p:cNvPr id="5" name="Image 4">
            <a:extLst>
              <a:ext uri="{FF2B5EF4-FFF2-40B4-BE49-F238E27FC236}">
                <a16:creationId xmlns:a16="http://schemas.microsoft.com/office/drawing/2014/main" id="{9E5D0BEA-AB38-C5A3-588C-CC401E30523E}"/>
              </a:ext>
            </a:extLst>
          </p:cNvPr>
          <p:cNvPicPr>
            <a:picLocks noChangeAspect="1"/>
          </p:cNvPicPr>
          <p:nvPr/>
        </p:nvPicPr>
        <p:blipFill>
          <a:blip r:embed="rId3"/>
          <a:stretch>
            <a:fillRect/>
          </a:stretch>
        </p:blipFill>
        <p:spPr>
          <a:xfrm>
            <a:off x="5444175" y="1269037"/>
            <a:ext cx="5213969" cy="5125970"/>
          </a:xfrm>
          <a:prstGeom prst="rect">
            <a:avLst/>
          </a:prstGeom>
        </p:spPr>
      </p:pic>
    </p:spTree>
    <p:extLst>
      <p:ext uri="{BB962C8B-B14F-4D97-AF65-F5344CB8AC3E}">
        <p14:creationId xmlns:p14="http://schemas.microsoft.com/office/powerpoint/2010/main" val="6830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3DA446"/>
                </a:solidFill>
                <a:latin typeface="Avenir Medium" panose="02000503020000020003" pitchFamily="2" charset="0"/>
              </a:rPr>
              <a:t>NANOFILN</a:t>
            </a:r>
          </a:p>
        </p:txBody>
      </p:sp>
      <p:pic>
        <p:nvPicPr>
          <p:cNvPr id="4" name="Image 3">
            <a:extLst>
              <a:ext uri="{FF2B5EF4-FFF2-40B4-BE49-F238E27FC236}">
                <a16:creationId xmlns:a16="http://schemas.microsoft.com/office/drawing/2014/main" id="{50CB4CE1-A377-1015-F78B-3CCB646C9D31}"/>
              </a:ext>
            </a:extLst>
          </p:cNvPr>
          <p:cNvPicPr>
            <a:picLocks noChangeAspect="1"/>
          </p:cNvPicPr>
          <p:nvPr/>
        </p:nvPicPr>
        <p:blipFill>
          <a:blip r:embed="rId3"/>
          <a:stretch>
            <a:fillRect/>
          </a:stretch>
        </p:blipFill>
        <p:spPr>
          <a:xfrm>
            <a:off x="5455919" y="1046706"/>
            <a:ext cx="5331459" cy="5209025"/>
          </a:xfrm>
          <a:prstGeom prst="rect">
            <a:avLst/>
          </a:prstGeom>
        </p:spPr>
      </p:pic>
    </p:spTree>
    <p:extLst>
      <p:ext uri="{BB962C8B-B14F-4D97-AF65-F5344CB8AC3E}">
        <p14:creationId xmlns:p14="http://schemas.microsoft.com/office/powerpoint/2010/main" val="1059972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061272" y="3718603"/>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EF3B6223-2CF2-8D7E-0F0B-1969B411AECA}"/>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27763C34-2A82-C5E6-E7A8-2905C839348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463" y="127184"/>
            <a:ext cx="1137931" cy="981292"/>
          </a:xfrm>
          <a:prstGeom prst="rect">
            <a:avLst/>
          </a:prstGeom>
        </p:spPr>
      </p:pic>
    </p:spTree>
    <p:extLst>
      <p:ext uri="{BB962C8B-B14F-4D97-AF65-F5344CB8AC3E}">
        <p14:creationId xmlns:p14="http://schemas.microsoft.com/office/powerpoint/2010/main" val="405384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06B48571-0469-5D18-3C40-4CF49E77512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4601" y="190391"/>
            <a:ext cx="1137931" cy="981292"/>
          </a:xfrm>
          <a:prstGeom prst="rect">
            <a:avLst/>
          </a:prstGeom>
        </p:spPr>
      </p:pic>
    </p:spTree>
    <p:extLst>
      <p:ext uri="{BB962C8B-B14F-4D97-AF65-F5344CB8AC3E}">
        <p14:creationId xmlns:p14="http://schemas.microsoft.com/office/powerpoint/2010/main" val="41342586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7B6B4757-F211-4D9F-FC16-64AE253F3CB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4601" y="190391"/>
            <a:ext cx="1137931" cy="981292"/>
          </a:xfrm>
          <a:prstGeom prst="rect">
            <a:avLst/>
          </a:prstGeom>
        </p:spPr>
      </p:pic>
    </p:spTree>
    <p:extLst>
      <p:ext uri="{BB962C8B-B14F-4D97-AF65-F5344CB8AC3E}">
        <p14:creationId xmlns:p14="http://schemas.microsoft.com/office/powerpoint/2010/main" val="1841270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3DA446"/>
                </a:solidFill>
                <a:latin typeface="Avenir Medium" panose="02000503020000020003" pitchFamily="2" charset="0"/>
              </a:rPr>
              <a:t>FUN-TERA</a:t>
            </a:r>
          </a:p>
        </p:txBody>
      </p:sp>
      <p:pic>
        <p:nvPicPr>
          <p:cNvPr id="4" name="Image 3">
            <a:extLst>
              <a:ext uri="{FF2B5EF4-FFF2-40B4-BE49-F238E27FC236}">
                <a16:creationId xmlns:a16="http://schemas.microsoft.com/office/drawing/2014/main" id="{8B178E88-3CDD-87D1-DB08-23260614D23E}"/>
              </a:ext>
            </a:extLst>
          </p:cNvPr>
          <p:cNvPicPr>
            <a:picLocks noChangeAspect="1"/>
          </p:cNvPicPr>
          <p:nvPr/>
        </p:nvPicPr>
        <p:blipFill>
          <a:blip r:embed="rId3"/>
          <a:stretch>
            <a:fillRect/>
          </a:stretch>
        </p:blipFill>
        <p:spPr>
          <a:xfrm>
            <a:off x="4933702" y="0"/>
            <a:ext cx="6172200" cy="6629400"/>
          </a:xfrm>
          <a:prstGeom prst="rect">
            <a:avLst/>
          </a:prstGeom>
        </p:spPr>
      </p:pic>
    </p:spTree>
    <p:extLst>
      <p:ext uri="{BB962C8B-B14F-4D97-AF65-F5344CB8AC3E}">
        <p14:creationId xmlns:p14="http://schemas.microsoft.com/office/powerpoint/2010/main" val="674878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174287" y="3438632"/>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D690A9BE-070F-460F-1871-4B6E3267857C}"/>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42BED570-815C-DB88-34C0-7637A24CCDC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6011" y="116909"/>
            <a:ext cx="1137931" cy="981292"/>
          </a:xfrm>
          <a:prstGeom prst="rect">
            <a:avLst/>
          </a:prstGeom>
        </p:spPr>
      </p:pic>
    </p:spTree>
    <p:extLst>
      <p:ext uri="{BB962C8B-B14F-4D97-AF65-F5344CB8AC3E}">
        <p14:creationId xmlns:p14="http://schemas.microsoft.com/office/powerpoint/2010/main" val="3813301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7706BCF3-EEF0-C48A-F742-114B2C01764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6011" y="116909"/>
            <a:ext cx="1137931" cy="981292"/>
          </a:xfrm>
          <a:prstGeom prst="rect">
            <a:avLst/>
          </a:prstGeom>
        </p:spPr>
      </p:pic>
    </p:spTree>
    <p:extLst>
      <p:ext uri="{BB962C8B-B14F-4D97-AF65-F5344CB8AC3E}">
        <p14:creationId xmlns:p14="http://schemas.microsoft.com/office/powerpoint/2010/main" val="2227890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FF33118E-55B7-FD90-0DD1-ABB5422B8AB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6011" y="116909"/>
            <a:ext cx="1137931" cy="981292"/>
          </a:xfrm>
          <a:prstGeom prst="rect">
            <a:avLst/>
          </a:prstGeom>
        </p:spPr>
      </p:pic>
    </p:spTree>
    <p:extLst>
      <p:ext uri="{BB962C8B-B14F-4D97-AF65-F5344CB8AC3E}">
        <p14:creationId xmlns:p14="http://schemas.microsoft.com/office/powerpoint/2010/main" val="3843245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F5B93B"/>
                </a:solidFill>
                <a:latin typeface="Avenir Medium" panose="02000503020000020003" pitchFamily="2" charset="0"/>
              </a:rPr>
              <a:t>T-REX-6G</a:t>
            </a:r>
          </a:p>
        </p:txBody>
      </p:sp>
      <p:pic>
        <p:nvPicPr>
          <p:cNvPr id="4" name="Image 3">
            <a:extLst>
              <a:ext uri="{FF2B5EF4-FFF2-40B4-BE49-F238E27FC236}">
                <a16:creationId xmlns:a16="http://schemas.microsoft.com/office/drawing/2014/main" id="{1EAE1F46-E3C8-5869-67D6-BDCFCC1DBF2C}"/>
              </a:ext>
            </a:extLst>
          </p:cNvPr>
          <p:cNvPicPr>
            <a:picLocks noChangeAspect="1"/>
          </p:cNvPicPr>
          <p:nvPr/>
        </p:nvPicPr>
        <p:blipFill>
          <a:blip r:embed="rId3"/>
          <a:stretch>
            <a:fillRect/>
          </a:stretch>
        </p:blipFill>
        <p:spPr>
          <a:xfrm>
            <a:off x="5543550" y="925830"/>
            <a:ext cx="5114594" cy="5469177"/>
          </a:xfrm>
          <a:prstGeom prst="rect">
            <a:avLst/>
          </a:prstGeom>
        </p:spPr>
      </p:pic>
    </p:spTree>
    <p:extLst>
      <p:ext uri="{BB962C8B-B14F-4D97-AF65-F5344CB8AC3E}">
        <p14:creationId xmlns:p14="http://schemas.microsoft.com/office/powerpoint/2010/main" val="3696588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DF8085-4DAC-DEE1-68CC-BD334E4DA5E8}"/>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6FB6DFD2-B46A-AF79-F3D2-CD2EFD0FBA2A}"/>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26350B28-DE5B-B82F-13B5-78896532D36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1790" y="190391"/>
            <a:ext cx="1137931" cy="981292"/>
          </a:xfrm>
          <a:prstGeom prst="rect">
            <a:avLst/>
          </a:prstGeom>
        </p:spPr>
      </p:pic>
    </p:spTree>
    <p:extLst>
      <p:ext uri="{BB962C8B-B14F-4D97-AF65-F5344CB8AC3E}">
        <p14:creationId xmlns:p14="http://schemas.microsoft.com/office/powerpoint/2010/main" val="3434848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DF8085-4DAC-DEE1-68CC-BD334E4DA5E8}"/>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6FB6DFD2-B46A-AF79-F3D2-CD2EFD0FBA2A}"/>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C12414E5-5E4B-334F-2896-654324C4EF3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6697" y="190391"/>
            <a:ext cx="1137931" cy="981292"/>
          </a:xfrm>
          <a:prstGeom prst="rect">
            <a:avLst/>
          </a:prstGeom>
        </p:spPr>
      </p:pic>
    </p:spTree>
    <p:extLst>
      <p:ext uri="{BB962C8B-B14F-4D97-AF65-F5344CB8AC3E}">
        <p14:creationId xmlns:p14="http://schemas.microsoft.com/office/powerpoint/2010/main" val="1265488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122917" y="3574765"/>
            <a:ext cx="4713021"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F5B93B"/>
                </a:solidFill>
              </a:rPr>
              <a:t>	Le jaune les composants pour les </a:t>
            </a:r>
            <a:r>
              <a:rPr lang="fr-FR" dirty="0" err="1">
                <a:solidFill>
                  <a:srgbClr val="F5B93B"/>
                </a:solidFill>
              </a:rPr>
              <a:t>télec</a:t>
            </a:r>
            <a:endParaRPr lang="fr-FR" dirty="0">
              <a:solidFill>
                <a:srgbClr val="F5B93B"/>
              </a:solidFill>
            </a:endParaRP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6" name="Espace réservé du pied de page 5">
            <a:extLst>
              <a:ext uri="{FF2B5EF4-FFF2-40B4-BE49-F238E27FC236}">
                <a16:creationId xmlns:a16="http://schemas.microsoft.com/office/drawing/2014/main" id="{A2A00DA6-DD81-FBDB-8C45-973E2C8A10E6}"/>
              </a:ext>
            </a:extLst>
          </p:cNvPr>
          <p:cNvSpPr>
            <a:spLocks noGrp="1"/>
          </p:cNvSpPr>
          <p:nvPr>
            <p:ph type="ftr" sz="quarter" idx="10"/>
          </p:nvPr>
        </p:nvSpPr>
        <p:spPr/>
        <p:txBody>
          <a:bodyPr/>
          <a:lstStyle/>
          <a:p>
            <a:endParaRPr lang="fr-FR" dirty="0"/>
          </a:p>
        </p:txBody>
      </p:sp>
      <p:sp>
        <p:nvSpPr>
          <p:cNvPr id="5" name="ZoneTexte 4">
            <a:extLst>
              <a:ext uri="{FF2B5EF4-FFF2-40B4-BE49-F238E27FC236}">
                <a16:creationId xmlns:a16="http://schemas.microsoft.com/office/drawing/2014/main" id="{DB53F9DA-4FCE-1665-74C0-362577E0E7B1}"/>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BBF78FEC-E9B4-244B-CEFC-9D685456684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463" y="136199"/>
            <a:ext cx="1137931" cy="981292"/>
          </a:xfrm>
          <a:prstGeom prst="rect">
            <a:avLst/>
          </a:prstGeom>
        </p:spPr>
      </p:pic>
    </p:spTree>
    <p:extLst>
      <p:ext uri="{BB962C8B-B14F-4D97-AF65-F5344CB8AC3E}">
        <p14:creationId xmlns:p14="http://schemas.microsoft.com/office/powerpoint/2010/main" val="708650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27602573-DAFD-09CA-C530-0D2C626A534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1789" y="190391"/>
            <a:ext cx="1137931" cy="981292"/>
          </a:xfrm>
          <a:prstGeom prst="rect">
            <a:avLst/>
          </a:prstGeom>
        </p:spPr>
      </p:pic>
    </p:spTree>
    <p:extLst>
      <p:ext uri="{BB962C8B-B14F-4D97-AF65-F5344CB8AC3E}">
        <p14:creationId xmlns:p14="http://schemas.microsoft.com/office/powerpoint/2010/main" val="3025288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652DB-6A65-2A0D-BDEF-00DD8BFAEE79}"/>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46A310E4-2E2E-3700-7CED-9FF1B638899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259857" y="5210978"/>
            <a:ext cx="1184001" cy="1022755"/>
          </a:xfrm>
          <a:prstGeom prst="rect">
            <a:avLst/>
          </a:prstGeom>
        </p:spPr>
      </p:pic>
      <p:pic>
        <p:nvPicPr>
          <p:cNvPr id="10" name="Image 9">
            <a:extLst>
              <a:ext uri="{FF2B5EF4-FFF2-40B4-BE49-F238E27FC236}">
                <a16:creationId xmlns:a16="http://schemas.microsoft.com/office/drawing/2014/main" id="{5B492F0B-0D93-E691-6398-506B4E1F3A2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158670" y="3279645"/>
            <a:ext cx="1156358" cy="981292"/>
          </a:xfrm>
          <a:prstGeom prst="rect">
            <a:avLst/>
          </a:prstGeom>
        </p:spPr>
      </p:pic>
      <p:pic>
        <p:nvPicPr>
          <p:cNvPr id="12" name="Image 11">
            <a:extLst>
              <a:ext uri="{FF2B5EF4-FFF2-40B4-BE49-F238E27FC236}">
                <a16:creationId xmlns:a16="http://schemas.microsoft.com/office/drawing/2014/main" id="{0CF42BCC-68C0-211D-FE4B-89DDFFC8C7AB}"/>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842069" y="5210977"/>
            <a:ext cx="1184001" cy="1022755"/>
          </a:xfrm>
          <a:prstGeom prst="rect">
            <a:avLst/>
          </a:prstGeom>
        </p:spPr>
      </p:pic>
      <p:pic>
        <p:nvPicPr>
          <p:cNvPr id="14" name="Image 13">
            <a:extLst>
              <a:ext uri="{FF2B5EF4-FFF2-40B4-BE49-F238E27FC236}">
                <a16:creationId xmlns:a16="http://schemas.microsoft.com/office/drawing/2014/main" id="{054EFE4E-5802-403B-C8F7-0276CF28D8C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275311" y="457990"/>
            <a:ext cx="1137931" cy="981292"/>
          </a:xfrm>
          <a:prstGeom prst="rect">
            <a:avLst/>
          </a:prstGeom>
        </p:spPr>
      </p:pic>
      <p:pic>
        <p:nvPicPr>
          <p:cNvPr id="16" name="Image 15">
            <a:extLst>
              <a:ext uri="{FF2B5EF4-FFF2-40B4-BE49-F238E27FC236}">
                <a16:creationId xmlns:a16="http://schemas.microsoft.com/office/drawing/2014/main" id="{413B1F05-4B77-973C-BDDC-418C55FAECD5}"/>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45345" y="4435306"/>
            <a:ext cx="1395322" cy="1210051"/>
          </a:xfrm>
          <a:prstGeom prst="rect">
            <a:avLst/>
          </a:prstGeom>
        </p:spPr>
      </p:pic>
      <p:pic>
        <p:nvPicPr>
          <p:cNvPr id="18" name="Image 17">
            <a:extLst>
              <a:ext uri="{FF2B5EF4-FFF2-40B4-BE49-F238E27FC236}">
                <a16:creationId xmlns:a16="http://schemas.microsoft.com/office/drawing/2014/main" id="{860CEEDC-71DF-5C9A-4B37-8CD9C4B3D5A4}"/>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45345" y="3026819"/>
            <a:ext cx="1395322" cy="1210051"/>
          </a:xfrm>
          <a:prstGeom prst="rect">
            <a:avLst/>
          </a:prstGeom>
        </p:spPr>
      </p:pic>
      <p:pic>
        <p:nvPicPr>
          <p:cNvPr id="22" name="Image 21">
            <a:extLst>
              <a:ext uri="{FF2B5EF4-FFF2-40B4-BE49-F238E27FC236}">
                <a16:creationId xmlns:a16="http://schemas.microsoft.com/office/drawing/2014/main" id="{96311BFC-18B0-DEAC-1DF0-AA3E46E2B04D}"/>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920042" y="3279645"/>
            <a:ext cx="1137931" cy="981292"/>
          </a:xfrm>
          <a:prstGeom prst="rect">
            <a:avLst/>
          </a:prstGeom>
        </p:spPr>
      </p:pic>
      <p:pic>
        <p:nvPicPr>
          <p:cNvPr id="24" name="Image 23">
            <a:extLst>
              <a:ext uri="{FF2B5EF4-FFF2-40B4-BE49-F238E27FC236}">
                <a16:creationId xmlns:a16="http://schemas.microsoft.com/office/drawing/2014/main" id="{36DE2CE9-D145-5C7D-89EC-BE17B4794ECA}"/>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413242" y="3284140"/>
            <a:ext cx="1137931" cy="981292"/>
          </a:xfrm>
          <a:prstGeom prst="rect">
            <a:avLst/>
          </a:prstGeom>
        </p:spPr>
      </p:pic>
      <p:pic>
        <p:nvPicPr>
          <p:cNvPr id="26" name="Image 25">
            <a:extLst>
              <a:ext uri="{FF2B5EF4-FFF2-40B4-BE49-F238E27FC236}">
                <a16:creationId xmlns:a16="http://schemas.microsoft.com/office/drawing/2014/main" id="{B48DFD05-9B67-E7E5-0046-8740862D7E25}"/>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6988804" y="1842968"/>
            <a:ext cx="1188607" cy="981292"/>
          </a:xfrm>
          <a:prstGeom prst="rect">
            <a:avLst/>
          </a:prstGeom>
        </p:spPr>
      </p:pic>
      <p:pic>
        <p:nvPicPr>
          <p:cNvPr id="28" name="Image 27">
            <a:extLst>
              <a:ext uri="{FF2B5EF4-FFF2-40B4-BE49-F238E27FC236}">
                <a16:creationId xmlns:a16="http://schemas.microsoft.com/office/drawing/2014/main" id="{2157C269-684C-A16B-E2F4-D6BC31D41C68}"/>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471307" y="1842968"/>
            <a:ext cx="1137931" cy="981292"/>
          </a:xfrm>
          <a:prstGeom prst="rect">
            <a:avLst/>
          </a:prstGeom>
        </p:spPr>
      </p:pic>
      <p:pic>
        <p:nvPicPr>
          <p:cNvPr id="30" name="Image 29">
            <a:extLst>
              <a:ext uri="{FF2B5EF4-FFF2-40B4-BE49-F238E27FC236}">
                <a16:creationId xmlns:a16="http://schemas.microsoft.com/office/drawing/2014/main" id="{E61B1DD0-52C0-68F1-5582-C2AAB3A14379}"/>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8313445" y="1842968"/>
            <a:ext cx="1137931" cy="981292"/>
          </a:xfrm>
          <a:prstGeom prst="rect">
            <a:avLst/>
          </a:prstGeom>
        </p:spPr>
      </p:pic>
      <p:pic>
        <p:nvPicPr>
          <p:cNvPr id="32" name="Image 31">
            <a:extLst>
              <a:ext uri="{FF2B5EF4-FFF2-40B4-BE49-F238E27FC236}">
                <a16:creationId xmlns:a16="http://schemas.microsoft.com/office/drawing/2014/main" id="{AA8CF55A-DEE9-D46D-C860-932F8AD8A1E2}"/>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5714839" y="1842968"/>
            <a:ext cx="1137931" cy="981292"/>
          </a:xfrm>
          <a:prstGeom prst="rect">
            <a:avLst/>
          </a:prstGeom>
        </p:spPr>
      </p:pic>
      <p:pic>
        <p:nvPicPr>
          <p:cNvPr id="34" name="Image 33">
            <a:extLst>
              <a:ext uri="{FF2B5EF4-FFF2-40B4-BE49-F238E27FC236}">
                <a16:creationId xmlns:a16="http://schemas.microsoft.com/office/drawing/2014/main" id="{C89F10C8-625F-8162-F99B-D12839E50A37}"/>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3224877" y="1842968"/>
            <a:ext cx="1137931" cy="981292"/>
          </a:xfrm>
          <a:prstGeom prst="rect">
            <a:avLst/>
          </a:prstGeom>
        </p:spPr>
      </p:pic>
      <p:pic>
        <p:nvPicPr>
          <p:cNvPr id="36" name="Image 35">
            <a:extLst>
              <a:ext uri="{FF2B5EF4-FFF2-40B4-BE49-F238E27FC236}">
                <a16:creationId xmlns:a16="http://schemas.microsoft.com/office/drawing/2014/main" id="{F935D088-E3EB-A787-049E-AA6782B0E9CE}"/>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3158670" y="4664065"/>
            <a:ext cx="1137931" cy="981292"/>
          </a:xfrm>
          <a:prstGeom prst="rect">
            <a:avLst/>
          </a:prstGeom>
        </p:spPr>
      </p:pic>
      <p:pic>
        <p:nvPicPr>
          <p:cNvPr id="38" name="Image 37">
            <a:extLst>
              <a:ext uri="{FF2B5EF4-FFF2-40B4-BE49-F238E27FC236}">
                <a16:creationId xmlns:a16="http://schemas.microsoft.com/office/drawing/2014/main" id="{DAA008C5-A66F-A2D0-D3B9-4D41E55D11E7}"/>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6550963" y="5210977"/>
            <a:ext cx="1184001" cy="1022755"/>
          </a:xfrm>
          <a:prstGeom prst="rect">
            <a:avLst/>
          </a:prstGeom>
        </p:spPr>
      </p:pic>
      <p:pic>
        <p:nvPicPr>
          <p:cNvPr id="40" name="Image 39">
            <a:extLst>
              <a:ext uri="{FF2B5EF4-FFF2-40B4-BE49-F238E27FC236}">
                <a16:creationId xmlns:a16="http://schemas.microsoft.com/office/drawing/2014/main" id="{7A119932-0C08-9F2C-BFD8-B103420A09BA}"/>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9088302" y="5212837"/>
            <a:ext cx="1184001" cy="1022755"/>
          </a:xfrm>
          <a:prstGeom prst="rect">
            <a:avLst/>
          </a:prstGeom>
        </p:spPr>
      </p:pic>
      <p:pic>
        <p:nvPicPr>
          <p:cNvPr id="42" name="Image 41">
            <a:extLst>
              <a:ext uri="{FF2B5EF4-FFF2-40B4-BE49-F238E27FC236}">
                <a16:creationId xmlns:a16="http://schemas.microsoft.com/office/drawing/2014/main" id="{0E333164-656F-78A0-C2E6-37F7754838D4}"/>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45345" y="183263"/>
            <a:ext cx="1448327" cy="1256019"/>
          </a:xfrm>
          <a:prstGeom prst="rect">
            <a:avLst/>
          </a:prstGeom>
        </p:spPr>
      </p:pic>
      <p:pic>
        <p:nvPicPr>
          <p:cNvPr id="44" name="Image 43">
            <a:extLst>
              <a:ext uri="{FF2B5EF4-FFF2-40B4-BE49-F238E27FC236}">
                <a16:creationId xmlns:a16="http://schemas.microsoft.com/office/drawing/2014/main" id="{FA285302-618C-C7C8-8C39-23A730428B5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10379408" y="5210977"/>
            <a:ext cx="1184001" cy="1022755"/>
          </a:xfrm>
          <a:prstGeom prst="rect">
            <a:avLst/>
          </a:prstGeom>
        </p:spPr>
      </p:pic>
      <p:pic>
        <p:nvPicPr>
          <p:cNvPr id="46" name="Image 45">
            <a:extLst>
              <a:ext uri="{FF2B5EF4-FFF2-40B4-BE49-F238E27FC236}">
                <a16:creationId xmlns:a16="http://schemas.microsoft.com/office/drawing/2014/main" id="{BF766A53-4ADC-BE18-3DFD-B9106281F040}"/>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1965526" y="457990"/>
            <a:ext cx="1137931" cy="981292"/>
          </a:xfrm>
          <a:prstGeom prst="rect">
            <a:avLst/>
          </a:prstGeom>
        </p:spPr>
      </p:pic>
      <p:pic>
        <p:nvPicPr>
          <p:cNvPr id="48" name="Image 47">
            <a:extLst>
              <a:ext uri="{FF2B5EF4-FFF2-40B4-BE49-F238E27FC236}">
                <a16:creationId xmlns:a16="http://schemas.microsoft.com/office/drawing/2014/main" id="{8296BE94-BBC0-7CA9-4254-4FA5DFE04532}"/>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1920041" y="4642589"/>
            <a:ext cx="1137931" cy="981292"/>
          </a:xfrm>
          <a:prstGeom prst="rect">
            <a:avLst/>
          </a:prstGeom>
        </p:spPr>
      </p:pic>
      <p:pic>
        <p:nvPicPr>
          <p:cNvPr id="50" name="Image 49">
            <a:extLst>
              <a:ext uri="{FF2B5EF4-FFF2-40B4-BE49-F238E27FC236}">
                <a16:creationId xmlns:a16="http://schemas.microsoft.com/office/drawing/2014/main" id="{9A35CCE4-FBFF-9DF1-0E78-792B93E700B2}"/>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1973047" y="1847091"/>
            <a:ext cx="1137931" cy="981292"/>
          </a:xfrm>
          <a:prstGeom prst="rect">
            <a:avLst/>
          </a:prstGeom>
        </p:spPr>
      </p:pic>
      <p:pic>
        <p:nvPicPr>
          <p:cNvPr id="51" name="Image 50">
            <a:extLst>
              <a:ext uri="{FF2B5EF4-FFF2-40B4-BE49-F238E27FC236}">
                <a16:creationId xmlns:a16="http://schemas.microsoft.com/office/drawing/2014/main" id="{E24F6BA1-514D-41D2-1283-9F5EF1DE167A}"/>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345345" y="1618332"/>
            <a:ext cx="1395322" cy="1210051"/>
          </a:xfrm>
          <a:prstGeom prst="rect">
            <a:avLst/>
          </a:prstGeom>
        </p:spPr>
      </p:pic>
    </p:spTree>
    <p:extLst>
      <p:ext uri="{BB962C8B-B14F-4D97-AF65-F5344CB8AC3E}">
        <p14:creationId xmlns:p14="http://schemas.microsoft.com/office/powerpoint/2010/main" val="3310214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spTree>
    <p:extLst>
      <p:ext uri="{BB962C8B-B14F-4D97-AF65-F5344CB8AC3E}">
        <p14:creationId xmlns:p14="http://schemas.microsoft.com/office/powerpoint/2010/main" val="4023227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030448" y="3448906"/>
            <a:ext cx="4713021"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F5B93B"/>
                </a:solidFill>
              </a:rPr>
              <a:t>	Le jaune les composants pour les </a:t>
            </a:r>
            <a:r>
              <a:rPr lang="fr-FR" dirty="0" err="1">
                <a:solidFill>
                  <a:srgbClr val="F5B93B"/>
                </a:solidFill>
              </a:rPr>
              <a:t>télec</a:t>
            </a:r>
            <a:endParaRPr lang="fr-FR" dirty="0">
              <a:solidFill>
                <a:srgbClr val="F5B93B"/>
              </a:solidFill>
            </a:endParaRP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6" name="Espace réservé du pied de page 5">
            <a:extLst>
              <a:ext uri="{FF2B5EF4-FFF2-40B4-BE49-F238E27FC236}">
                <a16:creationId xmlns:a16="http://schemas.microsoft.com/office/drawing/2014/main" id="{A2A00DA6-DD81-FBDB-8C45-973E2C8A10E6}"/>
              </a:ext>
            </a:extLst>
          </p:cNvPr>
          <p:cNvSpPr>
            <a:spLocks noGrp="1"/>
          </p:cNvSpPr>
          <p:nvPr>
            <p:ph type="ftr" sz="quarter" idx="10"/>
          </p:nvPr>
        </p:nvSpPr>
        <p:spPr/>
        <p:txBody>
          <a:bodyPr/>
          <a:lstStyle/>
          <a:p>
            <a:endParaRPr lang="fr-FR" dirty="0"/>
          </a:p>
        </p:txBody>
      </p:sp>
      <p:sp>
        <p:nvSpPr>
          <p:cNvPr id="5" name="ZoneTexte 4">
            <a:extLst>
              <a:ext uri="{FF2B5EF4-FFF2-40B4-BE49-F238E27FC236}">
                <a16:creationId xmlns:a16="http://schemas.microsoft.com/office/drawing/2014/main" id="{E1D6B906-63E1-E796-AD59-E2E92AE57E58}"/>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2574CF9D-C211-86B8-0642-4332241A3C6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697" y="190391"/>
            <a:ext cx="1137931" cy="981292"/>
          </a:xfrm>
          <a:prstGeom prst="rect">
            <a:avLst/>
          </a:prstGeom>
        </p:spPr>
      </p:pic>
    </p:spTree>
    <p:extLst>
      <p:ext uri="{BB962C8B-B14F-4D97-AF65-F5344CB8AC3E}">
        <p14:creationId xmlns:p14="http://schemas.microsoft.com/office/powerpoint/2010/main" val="2412716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93407E4A-1686-A8EC-C515-125A5AD403E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6697" y="190391"/>
            <a:ext cx="1137931" cy="981292"/>
          </a:xfrm>
          <a:prstGeom prst="rect">
            <a:avLst/>
          </a:prstGeom>
        </p:spPr>
      </p:pic>
    </p:spTree>
    <p:extLst>
      <p:ext uri="{BB962C8B-B14F-4D97-AF65-F5344CB8AC3E}">
        <p14:creationId xmlns:p14="http://schemas.microsoft.com/office/powerpoint/2010/main" val="4198662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BB0F0A8A-987E-08C3-BE18-9194EBD9F3F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6697" y="190391"/>
            <a:ext cx="1137931" cy="981292"/>
          </a:xfrm>
          <a:prstGeom prst="rect">
            <a:avLst/>
          </a:prstGeom>
        </p:spPr>
      </p:pic>
    </p:spTree>
    <p:extLst>
      <p:ext uri="{BB962C8B-B14F-4D97-AF65-F5344CB8AC3E}">
        <p14:creationId xmlns:p14="http://schemas.microsoft.com/office/powerpoint/2010/main" val="1264965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3DA446"/>
                </a:solidFill>
                <a:latin typeface="Avenir Medium" panose="02000503020000020003" pitchFamily="2" charset="0"/>
              </a:rPr>
              <a:t>OFCOC</a:t>
            </a:r>
          </a:p>
        </p:txBody>
      </p:sp>
      <p:pic>
        <p:nvPicPr>
          <p:cNvPr id="11" name="Image 10">
            <a:extLst>
              <a:ext uri="{FF2B5EF4-FFF2-40B4-BE49-F238E27FC236}">
                <a16:creationId xmlns:a16="http://schemas.microsoft.com/office/drawing/2014/main" id="{A2574AB0-75E0-44F5-A3CC-170AAC94FC95}"/>
              </a:ext>
            </a:extLst>
          </p:cNvPr>
          <p:cNvPicPr>
            <a:picLocks noChangeAspect="1"/>
          </p:cNvPicPr>
          <p:nvPr/>
        </p:nvPicPr>
        <p:blipFill>
          <a:blip r:embed="rId3"/>
          <a:stretch>
            <a:fillRect/>
          </a:stretch>
        </p:blipFill>
        <p:spPr>
          <a:xfrm>
            <a:off x="5726430" y="1286010"/>
            <a:ext cx="5038089" cy="4995663"/>
          </a:xfrm>
          <a:prstGeom prst="rect">
            <a:avLst/>
          </a:prstGeom>
        </p:spPr>
      </p:pic>
    </p:spTree>
    <p:extLst>
      <p:ext uri="{BB962C8B-B14F-4D97-AF65-F5344CB8AC3E}">
        <p14:creationId xmlns:p14="http://schemas.microsoft.com/office/powerpoint/2010/main" val="1824610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020175" y="3677506"/>
            <a:ext cx="4775346"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a:t>
            </a:r>
            <a:r>
              <a:rPr lang="fr-FR" dirty="0">
                <a:solidFill>
                  <a:srgbClr val="3DA446"/>
                </a:solidFill>
              </a:rPr>
              <a:t>Le vert électronique pour la conversion</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055AB06E-3C9C-17DB-F569-21BBFD9F73C8}"/>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8E89338D-EF64-32B6-4A89-254E2FF6687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2630" y="229432"/>
            <a:ext cx="1137931" cy="981292"/>
          </a:xfrm>
          <a:prstGeom prst="rect">
            <a:avLst/>
          </a:prstGeom>
        </p:spPr>
      </p:pic>
    </p:spTree>
    <p:extLst>
      <p:ext uri="{BB962C8B-B14F-4D97-AF65-F5344CB8AC3E}">
        <p14:creationId xmlns:p14="http://schemas.microsoft.com/office/powerpoint/2010/main" val="3483101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63D7A8FF-0FB2-6BCA-022C-3882136385D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2630" y="229432"/>
            <a:ext cx="1137931" cy="981292"/>
          </a:xfrm>
          <a:prstGeom prst="rect">
            <a:avLst/>
          </a:prstGeom>
        </p:spPr>
      </p:pic>
    </p:spTree>
    <p:extLst>
      <p:ext uri="{BB962C8B-B14F-4D97-AF65-F5344CB8AC3E}">
        <p14:creationId xmlns:p14="http://schemas.microsoft.com/office/powerpoint/2010/main" val="3593904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313B92AC-13CB-00CC-A9C3-1A76FEEA09A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2630" y="229432"/>
            <a:ext cx="1137931" cy="981292"/>
          </a:xfrm>
          <a:prstGeom prst="rect">
            <a:avLst/>
          </a:prstGeom>
        </p:spPr>
      </p:pic>
    </p:spTree>
    <p:extLst>
      <p:ext uri="{BB962C8B-B14F-4D97-AF65-F5344CB8AC3E}">
        <p14:creationId xmlns:p14="http://schemas.microsoft.com/office/powerpoint/2010/main" val="402778138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0322D141C8B945AFCF2831986CD8E2" ma:contentTypeVersion="1" ma:contentTypeDescription="Crée un document." ma:contentTypeScope="" ma:versionID="372de9ac59c7e98c991e6ded8c92341c">
  <xsd:schema xmlns:xsd="http://www.w3.org/2001/XMLSchema" xmlns:xs="http://www.w3.org/2001/XMLSchema" xmlns:p="http://schemas.microsoft.com/office/2006/metadata/properties" xmlns:ns1="http://schemas.microsoft.com/sharepoint/v3" targetNamespace="http://schemas.microsoft.com/office/2006/metadata/properties" ma:root="true" ma:fieldsID="34cf4e38817716dc518e9d7795ff2981"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E52286-A21B-4E50-80F9-A52AA278F17D}">
  <ds:schemaRefs>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62B9BEB7-F6A3-4C5B-9015-FF88D6185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CFD58C-A178-4AE3-A9B9-3277E4F12D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818</TotalTime>
  <Words>227</Words>
  <Application>Microsoft Macintosh PowerPoint</Application>
  <PresentationFormat>Grand écran</PresentationFormat>
  <Paragraphs>55</Paragraphs>
  <Slides>23</Slides>
  <Notes>10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23</vt:i4>
      </vt:variant>
    </vt:vector>
  </HeadingPairs>
  <TitlesOfParts>
    <vt:vector size="28" baseType="lpstr">
      <vt:lpstr>Arial</vt:lpstr>
      <vt:lpstr>Avenir Book</vt:lpstr>
      <vt:lpstr>Avenir Medium</vt:lpstr>
      <vt:lpstr>Calibri</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Obadia Eran</dc:creator>
  <cp:keywords/>
  <dc:description/>
  <cp:lastModifiedBy>agnes.antoine42@outlook.fr</cp:lastModifiedBy>
  <cp:revision>38</cp:revision>
  <dcterms:created xsi:type="dcterms:W3CDTF">2023-01-31T08:33:20Z</dcterms:created>
  <dcterms:modified xsi:type="dcterms:W3CDTF">2026-02-13T13:13:56Z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0x0101007C0322D141C8B945AFCF2831986CD8E2</vt:lpwstr>
  </property>
</Properties>
</file>